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0"/>
  </p:sldMasterIdLst>
  <p:sldIdLst>
    <p:sldId id="256" r:id="rId31"/>
    <p:sldId id="257" r:id="rId32"/>
    <p:sldId id="263" r:id="rId33"/>
    <p:sldId id="273" r:id="rId34"/>
    <p:sldId id="277" r:id="rId35"/>
    <p:sldId id="278" r:id="rId36"/>
    <p:sldId id="265" r:id="rId37"/>
    <p:sldId id="271" r:id="rId38"/>
    <p:sldId id="272" r:id="rId39"/>
    <p:sldId id="267" r:id="rId40"/>
    <p:sldId id="268" r:id="rId41"/>
    <p:sldId id="264" r:id="rId42"/>
    <p:sldId id="282" r:id="rId43"/>
    <p:sldId id="287" r:id="rId44"/>
    <p:sldId id="281" r:id="rId45"/>
    <p:sldId id="286" r:id="rId46"/>
  </p:sldIdLst>
  <p:sldSz cx="18288000" cy="10287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57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46" d="100"/>
          <a:sy n="46" d="100"/>
        </p:scale>
        <p:origin x="7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slide" Target="slides/slide9.xml"/><Relationship Id="rId21" Type="http://schemas.openxmlformats.org/officeDocument/2006/relationships/customXml" Target="../customXml/item21.xml"/><Relationship Id="rId34" Type="http://schemas.openxmlformats.org/officeDocument/2006/relationships/slide" Target="slides/slide4.xml"/><Relationship Id="rId42" Type="http://schemas.openxmlformats.org/officeDocument/2006/relationships/slide" Target="slides/slide12.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slide" Target="slides/slide2.xml"/><Relationship Id="rId37" Type="http://schemas.openxmlformats.org/officeDocument/2006/relationships/slide" Target="slides/slide7.xml"/><Relationship Id="rId40" Type="http://schemas.openxmlformats.org/officeDocument/2006/relationships/slide" Target="slides/slide10.xml"/><Relationship Id="rId45" Type="http://schemas.openxmlformats.org/officeDocument/2006/relationships/slide" Target="slides/slide15.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slide" Target="slides/slide6.xml"/><Relationship Id="rId49" Type="http://schemas.openxmlformats.org/officeDocument/2006/relationships/theme" Target="theme/theme1.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1.xml"/><Relationship Id="rId44"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slideMaster" Target="slideMasters/slideMaster1.xml"/><Relationship Id="rId35" Type="http://schemas.openxmlformats.org/officeDocument/2006/relationships/slide" Target="slides/slide5.xml"/><Relationship Id="rId43" Type="http://schemas.openxmlformats.org/officeDocument/2006/relationships/slide" Target="slides/slide13.xml"/><Relationship Id="rId48" Type="http://schemas.openxmlformats.org/officeDocument/2006/relationships/viewProps" Target="viewProps.xml"/><Relationship Id="rId8" Type="http://schemas.openxmlformats.org/officeDocument/2006/relationships/customXml" Target="../customXml/item8.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slide" Target="slides/slide3.xml"/><Relationship Id="rId38" Type="http://schemas.openxmlformats.org/officeDocument/2006/relationships/slide" Target="slides/slide8.xml"/><Relationship Id="rId46" Type="http://schemas.openxmlformats.org/officeDocument/2006/relationships/slide" Target="slides/slide16.xml"/><Relationship Id="rId20" Type="http://schemas.openxmlformats.org/officeDocument/2006/relationships/customXml" Target="../customXml/item20.xml"/><Relationship Id="rId41"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customXml" Target="../customXml/item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as Antonio" userId="73ef0864fc6ffa0f" providerId="LiveId" clId="{1AC7E711-CEC9-4256-A250-36543166E216}"/>
    <pc:docChg chg="undo custSel addSld delSld modSld sldOrd">
      <pc:chgData name="Lucas Antonio" userId="73ef0864fc6ffa0f" providerId="LiveId" clId="{1AC7E711-CEC9-4256-A250-36543166E216}" dt="2024-05-28T09:03:07.841" v="2367" actId="20577"/>
      <pc:docMkLst>
        <pc:docMk/>
      </pc:docMkLst>
      <pc:sldChg chg="modSp mod">
        <pc:chgData name="Lucas Antonio" userId="73ef0864fc6ffa0f" providerId="LiveId" clId="{1AC7E711-CEC9-4256-A250-36543166E216}" dt="2024-05-26T17:33:43.779" v="2217" actId="207"/>
        <pc:sldMkLst>
          <pc:docMk/>
          <pc:sldMk cId="443634839" sldId="256"/>
        </pc:sldMkLst>
        <pc:spChg chg="mod">
          <ac:chgData name="Lucas Antonio" userId="73ef0864fc6ffa0f" providerId="LiveId" clId="{1AC7E711-CEC9-4256-A250-36543166E216}" dt="2024-05-25T20:26:11.596" v="35" actId="404"/>
          <ac:spMkLst>
            <pc:docMk/>
            <pc:sldMk cId="443634839" sldId="256"/>
            <ac:spMk id="2" creationId="{00000000-0000-0000-0000-000000000000}"/>
          </ac:spMkLst>
        </pc:spChg>
        <pc:spChg chg="mod">
          <ac:chgData name="Lucas Antonio" userId="73ef0864fc6ffa0f" providerId="LiveId" clId="{1AC7E711-CEC9-4256-A250-36543166E216}" dt="2024-05-26T17:33:43.779" v="2217" actId="207"/>
          <ac:spMkLst>
            <pc:docMk/>
            <pc:sldMk cId="443634839" sldId="256"/>
            <ac:spMk id="3" creationId="{00000000-0000-0000-0000-000000000000}"/>
          </ac:spMkLst>
        </pc:spChg>
        <pc:spChg chg="mod">
          <ac:chgData name="Lucas Antonio" userId="73ef0864fc6ffa0f" providerId="LiveId" clId="{1AC7E711-CEC9-4256-A250-36543166E216}" dt="2024-05-26T17:33:30.903" v="2216" actId="207"/>
          <ac:spMkLst>
            <pc:docMk/>
            <pc:sldMk cId="443634839" sldId="256"/>
            <ac:spMk id="4" creationId="{00000000-0000-0000-0000-000000000000}"/>
          </ac:spMkLst>
        </pc:spChg>
      </pc:sldChg>
      <pc:sldChg chg="modSp mod">
        <pc:chgData name="Lucas Antonio" userId="73ef0864fc6ffa0f" providerId="LiveId" clId="{1AC7E711-CEC9-4256-A250-36543166E216}" dt="2024-05-25T22:39:32.505" v="1147" actId="20577"/>
        <pc:sldMkLst>
          <pc:docMk/>
          <pc:sldMk cId="1161859808" sldId="257"/>
        </pc:sldMkLst>
        <pc:spChg chg="mod">
          <ac:chgData name="Lucas Antonio" userId="73ef0864fc6ffa0f" providerId="LiveId" clId="{1AC7E711-CEC9-4256-A250-36543166E216}" dt="2024-05-25T22:39:32.505" v="1147" actId="20577"/>
          <ac:spMkLst>
            <pc:docMk/>
            <pc:sldMk cId="1161859808" sldId="257"/>
            <ac:spMk id="3" creationId="{00000000-0000-0000-0000-000000000000}"/>
          </ac:spMkLst>
        </pc:spChg>
      </pc:sldChg>
      <pc:sldChg chg="del">
        <pc:chgData name="Lucas Antonio" userId="73ef0864fc6ffa0f" providerId="LiveId" clId="{1AC7E711-CEC9-4256-A250-36543166E216}" dt="2024-05-25T21:10:32.715" v="371" actId="47"/>
        <pc:sldMkLst>
          <pc:docMk/>
          <pc:sldMk cId="2806098383" sldId="258"/>
        </pc:sldMkLst>
      </pc:sldChg>
      <pc:sldChg chg="modSp del mod">
        <pc:chgData name="Lucas Antonio" userId="73ef0864fc6ffa0f" providerId="LiveId" clId="{1AC7E711-CEC9-4256-A250-36543166E216}" dt="2024-05-25T20:55:31.539" v="352" actId="2696"/>
        <pc:sldMkLst>
          <pc:docMk/>
          <pc:sldMk cId="1372824998" sldId="259"/>
        </pc:sldMkLst>
        <pc:spChg chg="mod">
          <ac:chgData name="Lucas Antonio" userId="73ef0864fc6ffa0f" providerId="LiveId" clId="{1AC7E711-CEC9-4256-A250-36543166E216}" dt="2024-05-25T20:38:23.257" v="294" actId="404"/>
          <ac:spMkLst>
            <pc:docMk/>
            <pc:sldMk cId="1372824998" sldId="259"/>
            <ac:spMk id="2" creationId="{00000000-0000-0000-0000-000000000000}"/>
          </ac:spMkLst>
        </pc:spChg>
      </pc:sldChg>
      <pc:sldChg chg="addSp delSp modSp del mod">
        <pc:chgData name="Lucas Antonio" userId="73ef0864fc6ffa0f" providerId="LiveId" clId="{1AC7E711-CEC9-4256-A250-36543166E216}" dt="2024-05-26T14:11:48.372" v="1966" actId="47"/>
        <pc:sldMkLst>
          <pc:docMk/>
          <pc:sldMk cId="2305411157" sldId="260"/>
        </pc:sldMkLst>
        <pc:spChg chg="del">
          <ac:chgData name="Lucas Antonio" userId="73ef0864fc6ffa0f" providerId="LiveId" clId="{1AC7E711-CEC9-4256-A250-36543166E216}" dt="2024-05-26T13:41:24.960" v="1790" actId="478"/>
          <ac:spMkLst>
            <pc:docMk/>
            <pc:sldMk cId="2305411157" sldId="260"/>
            <ac:spMk id="2" creationId="{00000000-0000-0000-0000-000000000000}"/>
          </ac:spMkLst>
        </pc:spChg>
        <pc:spChg chg="add del mod">
          <ac:chgData name="Lucas Antonio" userId="73ef0864fc6ffa0f" providerId="LiveId" clId="{1AC7E711-CEC9-4256-A250-36543166E216}" dt="2024-05-26T13:41:29.673" v="1791" actId="478"/>
          <ac:spMkLst>
            <pc:docMk/>
            <pc:sldMk cId="2305411157" sldId="260"/>
            <ac:spMk id="5" creationId="{CD6645EE-F4E9-41D1-ADE4-875BACF320FD}"/>
          </ac:spMkLst>
        </pc:spChg>
        <pc:spChg chg="del">
          <ac:chgData name="Lucas Antonio" userId="73ef0864fc6ffa0f" providerId="LiveId" clId="{1AC7E711-CEC9-4256-A250-36543166E216}" dt="2024-05-26T13:45:39.017" v="1852" actId="478"/>
          <ac:spMkLst>
            <pc:docMk/>
            <pc:sldMk cId="2305411157" sldId="260"/>
            <ac:spMk id="6" creationId="{3532E98B-41FA-8667-F5C3-EC18745A7055}"/>
          </ac:spMkLst>
        </pc:spChg>
        <pc:spChg chg="add del mod">
          <ac:chgData name="Lucas Antonio" userId="73ef0864fc6ffa0f" providerId="LiveId" clId="{1AC7E711-CEC9-4256-A250-36543166E216}" dt="2024-05-26T13:42:17.016" v="1804" actId="478"/>
          <ac:spMkLst>
            <pc:docMk/>
            <pc:sldMk cId="2305411157" sldId="260"/>
            <ac:spMk id="7" creationId="{48FF6758-A577-33D5-40A9-8D3007275C39}"/>
          </ac:spMkLst>
        </pc:spChg>
        <pc:spChg chg="add del mod">
          <ac:chgData name="Lucas Antonio" userId="73ef0864fc6ffa0f" providerId="LiveId" clId="{1AC7E711-CEC9-4256-A250-36543166E216}" dt="2024-05-26T13:44:32.597" v="1832" actId="478"/>
          <ac:spMkLst>
            <pc:docMk/>
            <pc:sldMk cId="2305411157" sldId="260"/>
            <ac:spMk id="10" creationId="{D0BC9858-33DE-851D-643E-AEA8D67708E8}"/>
          </ac:spMkLst>
        </pc:spChg>
        <pc:spChg chg="add mod">
          <ac:chgData name="Lucas Antonio" userId="73ef0864fc6ffa0f" providerId="LiveId" clId="{1AC7E711-CEC9-4256-A250-36543166E216}" dt="2024-05-26T13:42:26.114" v="1807"/>
          <ac:spMkLst>
            <pc:docMk/>
            <pc:sldMk cId="2305411157" sldId="260"/>
            <ac:spMk id="11" creationId="{492CE57C-E4A4-981A-FADD-2E5FCCB04E1A}"/>
          </ac:spMkLst>
        </pc:spChg>
        <pc:spChg chg="add del">
          <ac:chgData name="Lucas Antonio" userId="73ef0864fc6ffa0f" providerId="LiveId" clId="{1AC7E711-CEC9-4256-A250-36543166E216}" dt="2024-05-26T13:43:19.036" v="1816" actId="22"/>
          <ac:spMkLst>
            <pc:docMk/>
            <pc:sldMk cId="2305411157" sldId="260"/>
            <ac:spMk id="15" creationId="{AEDE591D-8DD1-4F66-DE5B-C968930A95C9}"/>
          </ac:spMkLst>
        </pc:spChg>
        <pc:spChg chg="add mod">
          <ac:chgData name="Lucas Antonio" userId="73ef0864fc6ffa0f" providerId="LiveId" clId="{1AC7E711-CEC9-4256-A250-36543166E216}" dt="2024-05-26T13:43:27.714" v="1818"/>
          <ac:spMkLst>
            <pc:docMk/>
            <pc:sldMk cId="2305411157" sldId="260"/>
            <ac:spMk id="16" creationId="{6AE21AB2-1642-20DA-2394-1E0F99ACFB05}"/>
          </ac:spMkLst>
        </pc:spChg>
        <pc:spChg chg="add mod">
          <ac:chgData name="Lucas Antonio" userId="73ef0864fc6ffa0f" providerId="LiveId" clId="{1AC7E711-CEC9-4256-A250-36543166E216}" dt="2024-05-26T13:43:52.368" v="1824"/>
          <ac:spMkLst>
            <pc:docMk/>
            <pc:sldMk cId="2305411157" sldId="260"/>
            <ac:spMk id="18" creationId="{AFDBC836-89A5-DC9F-8BFE-D3F59755147D}"/>
          </ac:spMkLst>
        </pc:spChg>
        <pc:picChg chg="add del mod">
          <ac:chgData name="Lucas Antonio" userId="73ef0864fc6ffa0f" providerId="LiveId" clId="{1AC7E711-CEC9-4256-A250-36543166E216}" dt="2024-05-26T13:42:18.100" v="1805" actId="478"/>
          <ac:picMkLst>
            <pc:docMk/>
            <pc:sldMk cId="2305411157" sldId="260"/>
            <ac:picMk id="8" creationId="{D55D53F1-2AE8-A181-9436-D03E08B642AD}"/>
          </ac:picMkLst>
        </pc:picChg>
        <pc:picChg chg="add del mod">
          <ac:chgData name="Lucas Antonio" userId="73ef0864fc6ffa0f" providerId="LiveId" clId="{1AC7E711-CEC9-4256-A250-36543166E216}" dt="2024-05-26T13:43:04.906" v="1813" actId="478"/>
          <ac:picMkLst>
            <pc:docMk/>
            <pc:sldMk cId="2305411157" sldId="260"/>
            <ac:picMk id="12" creationId="{729C3BA1-33FC-5D12-7BB9-D0795FA5D536}"/>
          </ac:picMkLst>
        </pc:picChg>
        <pc:picChg chg="add mod">
          <ac:chgData name="Lucas Antonio" userId="73ef0864fc6ffa0f" providerId="LiveId" clId="{1AC7E711-CEC9-4256-A250-36543166E216}" dt="2024-05-26T13:45:33.969" v="1851" actId="14100"/>
          <ac:picMkLst>
            <pc:docMk/>
            <pc:sldMk cId="2305411157" sldId="260"/>
            <ac:picMk id="13" creationId="{DE91963B-3165-4C75-46A4-D0376414DF55}"/>
          </ac:picMkLst>
        </pc:picChg>
        <pc:picChg chg="add del mod">
          <ac:chgData name="Lucas Antonio" userId="73ef0864fc6ffa0f" providerId="LiveId" clId="{1AC7E711-CEC9-4256-A250-36543166E216}" dt="2024-05-26T13:43:37.308" v="1821" actId="478"/>
          <ac:picMkLst>
            <pc:docMk/>
            <pc:sldMk cId="2305411157" sldId="260"/>
            <ac:picMk id="17" creationId="{64275DFA-2364-1E1E-B637-39F5B2DB1D09}"/>
          </ac:picMkLst>
        </pc:picChg>
        <pc:picChg chg="add mod">
          <ac:chgData name="Lucas Antonio" userId="73ef0864fc6ffa0f" providerId="LiveId" clId="{1AC7E711-CEC9-4256-A250-36543166E216}" dt="2024-05-26T13:45:25.703" v="1847" actId="1076"/>
          <ac:picMkLst>
            <pc:docMk/>
            <pc:sldMk cId="2305411157" sldId="260"/>
            <ac:picMk id="19" creationId="{8ED86475-C567-75C9-E124-CFD5B771196C}"/>
          </ac:picMkLst>
        </pc:picChg>
        <pc:picChg chg="add mod">
          <ac:chgData name="Lucas Antonio" userId="73ef0864fc6ffa0f" providerId="LiveId" clId="{1AC7E711-CEC9-4256-A250-36543166E216}" dt="2024-05-26T13:45:23.024" v="1845" actId="1076"/>
          <ac:picMkLst>
            <pc:docMk/>
            <pc:sldMk cId="2305411157" sldId="260"/>
            <ac:picMk id="11266" creationId="{7DA7F356-E453-D4A8-A45F-15D91317C531}"/>
          </ac:picMkLst>
        </pc:picChg>
      </pc:sldChg>
      <pc:sldChg chg="addSp delSp modSp del mod">
        <pc:chgData name="Lucas Antonio" userId="73ef0864fc6ffa0f" providerId="LiveId" clId="{1AC7E711-CEC9-4256-A250-36543166E216}" dt="2024-05-26T17:24:27.274" v="2167" actId="47"/>
        <pc:sldMkLst>
          <pc:docMk/>
          <pc:sldMk cId="3860126005" sldId="261"/>
        </pc:sldMkLst>
        <pc:spChg chg="del mod">
          <ac:chgData name="Lucas Antonio" userId="73ef0864fc6ffa0f" providerId="LiveId" clId="{1AC7E711-CEC9-4256-A250-36543166E216}" dt="2024-05-26T14:00:01.592" v="1864" actId="478"/>
          <ac:spMkLst>
            <pc:docMk/>
            <pc:sldMk cId="3860126005" sldId="261"/>
            <ac:spMk id="2" creationId="{00000000-0000-0000-0000-000000000000}"/>
          </ac:spMkLst>
        </pc:spChg>
        <pc:spChg chg="add mod">
          <ac:chgData name="Lucas Antonio" userId="73ef0864fc6ffa0f" providerId="LiveId" clId="{1AC7E711-CEC9-4256-A250-36543166E216}" dt="2024-05-26T13:59:59.419" v="1863"/>
          <ac:spMkLst>
            <pc:docMk/>
            <pc:sldMk cId="3860126005" sldId="261"/>
            <ac:spMk id="3" creationId="{DF63D543-556C-64B4-09BB-AE4CD76968CD}"/>
          </ac:spMkLst>
        </pc:spChg>
        <pc:spChg chg="add del mod">
          <ac:chgData name="Lucas Antonio" userId="73ef0864fc6ffa0f" providerId="LiveId" clId="{1AC7E711-CEC9-4256-A250-36543166E216}" dt="2024-05-26T14:00:10.801" v="1866" actId="478"/>
          <ac:spMkLst>
            <pc:docMk/>
            <pc:sldMk cId="3860126005" sldId="261"/>
            <ac:spMk id="6" creationId="{DE81F680-825B-FF69-263F-492825CE8DB0}"/>
          </ac:spMkLst>
        </pc:spChg>
        <pc:picChg chg="mod">
          <ac:chgData name="Lucas Antonio" userId="73ef0864fc6ffa0f" providerId="LiveId" clId="{1AC7E711-CEC9-4256-A250-36543166E216}" dt="2024-05-26T13:49:23.163" v="1854" actId="207"/>
          <ac:picMkLst>
            <pc:docMk/>
            <pc:sldMk cId="3860126005" sldId="261"/>
            <ac:picMk id="4" creationId="{00000000-0000-0000-0000-000000000000}"/>
          </ac:picMkLst>
        </pc:picChg>
      </pc:sldChg>
      <pc:sldChg chg="del">
        <pc:chgData name="Lucas Antonio" userId="73ef0864fc6ffa0f" providerId="LiveId" clId="{1AC7E711-CEC9-4256-A250-36543166E216}" dt="2024-05-26T17:24:27.274" v="2167" actId="47"/>
        <pc:sldMkLst>
          <pc:docMk/>
          <pc:sldMk cId="3680190062" sldId="262"/>
        </pc:sldMkLst>
      </pc:sldChg>
      <pc:sldChg chg="addSp delSp modSp add mod">
        <pc:chgData name="Lucas Antonio" userId="73ef0864fc6ffa0f" providerId="LiveId" clId="{1AC7E711-CEC9-4256-A250-36543166E216}" dt="2024-05-26T17:30:09.256" v="2183" actId="478"/>
        <pc:sldMkLst>
          <pc:docMk/>
          <pc:sldMk cId="3355011836" sldId="263"/>
        </pc:sldMkLst>
        <pc:spChg chg="mod">
          <ac:chgData name="Lucas Antonio" userId="73ef0864fc6ffa0f" providerId="LiveId" clId="{1AC7E711-CEC9-4256-A250-36543166E216}" dt="2024-05-26T12:05:49.231" v="1293" actId="207"/>
          <ac:spMkLst>
            <pc:docMk/>
            <pc:sldMk cId="3355011836" sldId="263"/>
            <ac:spMk id="2" creationId="{00000000-0000-0000-0000-000000000000}"/>
          </ac:spMkLst>
        </pc:spChg>
        <pc:spChg chg="del">
          <ac:chgData name="Lucas Antonio" userId="73ef0864fc6ffa0f" providerId="LiveId" clId="{1AC7E711-CEC9-4256-A250-36543166E216}" dt="2024-05-26T17:30:09.256" v="2183" actId="478"/>
          <ac:spMkLst>
            <pc:docMk/>
            <pc:sldMk cId="3355011836" sldId="263"/>
            <ac:spMk id="8" creationId="{305E9F6B-5578-0504-AFFA-ADA95907F633}"/>
          </ac:spMkLst>
        </pc:spChg>
        <pc:spChg chg="add del mod">
          <ac:chgData name="Lucas Antonio" userId="73ef0864fc6ffa0f" providerId="LiveId" clId="{1AC7E711-CEC9-4256-A250-36543166E216}" dt="2024-05-26T17:29:26.509" v="2174" actId="478"/>
          <ac:spMkLst>
            <pc:docMk/>
            <pc:sldMk cId="3355011836" sldId="263"/>
            <ac:spMk id="20" creationId="{2DA7EC5E-1CB1-1D41-0DE1-9461D0635EC2}"/>
          </ac:spMkLst>
        </pc:spChg>
        <pc:spChg chg="add del">
          <ac:chgData name="Lucas Antonio" userId="73ef0864fc6ffa0f" providerId="LiveId" clId="{1AC7E711-CEC9-4256-A250-36543166E216}" dt="2024-05-26T17:29:28.705" v="2176" actId="22"/>
          <ac:spMkLst>
            <pc:docMk/>
            <pc:sldMk cId="3355011836" sldId="263"/>
            <ac:spMk id="22" creationId="{C762BF4B-2C76-65E0-DF5C-23C70F57FA49}"/>
          </ac:spMkLst>
        </pc:spChg>
        <pc:spChg chg="add mod">
          <ac:chgData name="Lucas Antonio" userId="73ef0864fc6ffa0f" providerId="LiveId" clId="{1AC7E711-CEC9-4256-A250-36543166E216}" dt="2024-05-26T17:29:53.665" v="2182" actId="207"/>
          <ac:spMkLst>
            <pc:docMk/>
            <pc:sldMk cId="3355011836" sldId="263"/>
            <ac:spMk id="24" creationId="{5339B8EF-C989-D660-ED73-6E7BD6FD6AC8}"/>
          </ac:spMkLst>
        </pc:spChg>
        <pc:picChg chg="add del">
          <ac:chgData name="Lucas Antonio" userId="73ef0864fc6ffa0f" providerId="LiveId" clId="{1AC7E711-CEC9-4256-A250-36543166E216}" dt="2024-05-25T20:48:11.768" v="312" actId="478"/>
          <ac:picMkLst>
            <pc:docMk/>
            <pc:sldMk cId="3355011836" sldId="263"/>
            <ac:picMk id="5" creationId="{DEBE2F25-DDAE-8CC9-2713-D527427880A0}"/>
          </ac:picMkLst>
        </pc:picChg>
        <pc:picChg chg="add del mod">
          <ac:chgData name="Lucas Antonio" userId="73ef0864fc6ffa0f" providerId="LiveId" clId="{1AC7E711-CEC9-4256-A250-36543166E216}" dt="2024-05-25T20:48:34.610" v="317" actId="478"/>
          <ac:picMkLst>
            <pc:docMk/>
            <pc:sldMk cId="3355011836" sldId="263"/>
            <ac:picMk id="7" creationId="{3E907A4C-41BA-F25C-9D59-94B8B5DADB15}"/>
          </ac:picMkLst>
        </pc:picChg>
        <pc:picChg chg="add mod">
          <ac:chgData name="Lucas Antonio" userId="73ef0864fc6ffa0f" providerId="LiveId" clId="{1AC7E711-CEC9-4256-A250-36543166E216}" dt="2024-05-26T17:29:40.857" v="2180" actId="1076"/>
          <ac:picMkLst>
            <pc:docMk/>
            <pc:sldMk cId="3355011836" sldId="263"/>
            <ac:picMk id="10" creationId="{FC625B72-66A5-773C-1223-441ED2AA6981}"/>
          </ac:picMkLst>
        </pc:picChg>
        <pc:picChg chg="add mod">
          <ac:chgData name="Lucas Antonio" userId="73ef0864fc6ffa0f" providerId="LiveId" clId="{1AC7E711-CEC9-4256-A250-36543166E216}" dt="2024-05-25T20:53:56.122" v="339" actId="1076"/>
          <ac:picMkLst>
            <pc:docMk/>
            <pc:sldMk cId="3355011836" sldId="263"/>
            <ac:picMk id="12" creationId="{E27AD07C-A5A5-3A2D-3264-0E91E9120070}"/>
          </ac:picMkLst>
        </pc:picChg>
        <pc:picChg chg="add del mod">
          <ac:chgData name="Lucas Antonio" userId="73ef0864fc6ffa0f" providerId="LiveId" clId="{1AC7E711-CEC9-4256-A250-36543166E216}" dt="2024-05-25T20:52:33.904" v="327" actId="478"/>
          <ac:picMkLst>
            <pc:docMk/>
            <pc:sldMk cId="3355011836" sldId="263"/>
            <ac:picMk id="14" creationId="{CCDA28CD-5CEA-6B1F-F2B6-7ABDC4DBC7EA}"/>
          </ac:picMkLst>
        </pc:picChg>
        <pc:picChg chg="add del mod">
          <ac:chgData name="Lucas Antonio" userId="73ef0864fc6ffa0f" providerId="LiveId" clId="{1AC7E711-CEC9-4256-A250-36543166E216}" dt="2024-05-25T20:53:31.049" v="336" actId="478"/>
          <ac:picMkLst>
            <pc:docMk/>
            <pc:sldMk cId="3355011836" sldId="263"/>
            <ac:picMk id="16" creationId="{238E7649-8F9F-9113-FB59-D06E5E5B1F2F}"/>
          </ac:picMkLst>
        </pc:picChg>
        <pc:picChg chg="add mod">
          <ac:chgData name="Lucas Antonio" userId="73ef0864fc6ffa0f" providerId="LiveId" clId="{1AC7E711-CEC9-4256-A250-36543166E216}" dt="2024-05-25T20:54:35.265" v="348" actId="1076"/>
          <ac:picMkLst>
            <pc:docMk/>
            <pc:sldMk cId="3355011836" sldId="263"/>
            <ac:picMk id="18" creationId="{A31B186C-EA4A-0256-0293-4749A09DD9E2}"/>
          </ac:picMkLst>
        </pc:picChg>
        <pc:picChg chg="add del mod">
          <ac:chgData name="Lucas Antonio" userId="73ef0864fc6ffa0f" providerId="LiveId" clId="{1AC7E711-CEC9-4256-A250-36543166E216}" dt="2024-05-25T20:47:45.405" v="308" actId="478"/>
          <ac:picMkLst>
            <pc:docMk/>
            <pc:sldMk cId="3355011836" sldId="263"/>
            <ac:picMk id="1026" creationId="{F2EC5CA1-B4E0-DBA7-BF58-E9AECCA5B1FF}"/>
          </ac:picMkLst>
        </pc:picChg>
        <pc:picChg chg="add del mod">
          <ac:chgData name="Lucas Antonio" userId="73ef0864fc6ffa0f" providerId="LiveId" clId="{1AC7E711-CEC9-4256-A250-36543166E216}" dt="2024-05-25T20:47:45.405" v="308" actId="478"/>
          <ac:picMkLst>
            <pc:docMk/>
            <pc:sldMk cId="3355011836" sldId="263"/>
            <ac:picMk id="1028" creationId="{85F58904-F279-3402-5A00-2563770F5409}"/>
          </ac:picMkLst>
        </pc:picChg>
        <pc:picChg chg="add del">
          <ac:chgData name="Lucas Antonio" userId="73ef0864fc6ffa0f" providerId="LiveId" clId="{1AC7E711-CEC9-4256-A250-36543166E216}" dt="2024-05-25T20:47:54.275" v="310" actId="478"/>
          <ac:picMkLst>
            <pc:docMk/>
            <pc:sldMk cId="3355011836" sldId="263"/>
            <ac:picMk id="1030" creationId="{606D6F01-8540-06F3-9CB4-1185B620D13C}"/>
          </ac:picMkLst>
        </pc:picChg>
      </pc:sldChg>
      <pc:sldChg chg="new del">
        <pc:chgData name="Lucas Antonio" userId="73ef0864fc6ffa0f" providerId="LiveId" clId="{1AC7E711-CEC9-4256-A250-36543166E216}" dt="2024-05-25T20:37:35.898" v="282" actId="2696"/>
        <pc:sldMkLst>
          <pc:docMk/>
          <pc:sldMk cId="3667774830" sldId="263"/>
        </pc:sldMkLst>
      </pc:sldChg>
      <pc:sldChg chg="addSp delSp modSp add mod ord">
        <pc:chgData name="Lucas Antonio" userId="73ef0864fc6ffa0f" providerId="LiveId" clId="{1AC7E711-CEC9-4256-A250-36543166E216}" dt="2024-05-26T14:02:55.540" v="1898" actId="20577"/>
        <pc:sldMkLst>
          <pc:docMk/>
          <pc:sldMk cId="1630193300" sldId="264"/>
        </pc:sldMkLst>
        <pc:spChg chg="del">
          <ac:chgData name="Lucas Antonio" userId="73ef0864fc6ffa0f" providerId="LiveId" clId="{1AC7E711-CEC9-4256-A250-36543166E216}" dt="2024-05-26T12:40:05.690" v="1619" actId="478"/>
          <ac:spMkLst>
            <pc:docMk/>
            <pc:sldMk cId="1630193300" sldId="264"/>
            <ac:spMk id="2" creationId="{00000000-0000-0000-0000-000000000000}"/>
          </ac:spMkLst>
        </pc:spChg>
        <pc:spChg chg="add del mod">
          <ac:chgData name="Lucas Antonio" userId="73ef0864fc6ffa0f" providerId="LiveId" clId="{1AC7E711-CEC9-4256-A250-36543166E216}" dt="2024-05-26T12:40:09.613" v="1621" actId="478"/>
          <ac:spMkLst>
            <pc:docMk/>
            <pc:sldMk cId="1630193300" sldId="264"/>
            <ac:spMk id="5" creationId="{FAA537D5-2F20-FB1B-98B2-9E3A6A049EF0}"/>
          </ac:spMkLst>
        </pc:spChg>
        <pc:spChg chg="add mod">
          <ac:chgData name="Lucas Antonio" userId="73ef0864fc6ffa0f" providerId="LiveId" clId="{1AC7E711-CEC9-4256-A250-36543166E216}" dt="2024-05-26T14:02:55.540" v="1898" actId="20577"/>
          <ac:spMkLst>
            <pc:docMk/>
            <pc:sldMk cId="1630193300" sldId="264"/>
            <ac:spMk id="6" creationId="{ACA16D9B-E07A-DEA8-509E-D3371A87F5DA}"/>
          </ac:spMkLst>
        </pc:spChg>
        <pc:spChg chg="add mod">
          <ac:chgData name="Lucas Antonio" userId="73ef0864fc6ffa0f" providerId="LiveId" clId="{1AC7E711-CEC9-4256-A250-36543166E216}" dt="2024-05-26T13:22:49.150" v="1731" actId="1076"/>
          <ac:spMkLst>
            <pc:docMk/>
            <pc:sldMk cId="1630193300" sldId="264"/>
            <ac:spMk id="7" creationId="{A0A6A0B9-29C4-3FF7-370F-8C113961C1A8}"/>
          </ac:spMkLst>
        </pc:spChg>
        <pc:spChg chg="del">
          <ac:chgData name="Lucas Antonio" userId="73ef0864fc6ffa0f" providerId="LiveId" clId="{1AC7E711-CEC9-4256-A250-36543166E216}" dt="2024-05-26T12:44:52.362" v="1633" actId="478"/>
          <ac:spMkLst>
            <pc:docMk/>
            <pc:sldMk cId="1630193300" sldId="264"/>
            <ac:spMk id="8" creationId="{305E9F6B-5578-0504-AFFA-ADA95907F633}"/>
          </ac:spMkLst>
        </pc:spChg>
        <pc:picChg chg="del">
          <ac:chgData name="Lucas Antonio" userId="73ef0864fc6ffa0f" providerId="LiveId" clId="{1AC7E711-CEC9-4256-A250-36543166E216}" dt="2024-05-25T20:55:28.842" v="351" actId="478"/>
          <ac:picMkLst>
            <pc:docMk/>
            <pc:sldMk cId="1630193300" sldId="264"/>
            <ac:picMk id="10" creationId="{FC625B72-66A5-773C-1223-441ED2AA6981}"/>
          </ac:picMkLst>
        </pc:picChg>
        <pc:picChg chg="del">
          <ac:chgData name="Lucas Antonio" userId="73ef0864fc6ffa0f" providerId="LiveId" clId="{1AC7E711-CEC9-4256-A250-36543166E216}" dt="2024-05-25T20:55:28.842" v="351" actId="478"/>
          <ac:picMkLst>
            <pc:docMk/>
            <pc:sldMk cId="1630193300" sldId="264"/>
            <ac:picMk id="12" creationId="{E27AD07C-A5A5-3A2D-3264-0E91E9120070}"/>
          </ac:picMkLst>
        </pc:picChg>
        <pc:picChg chg="del">
          <ac:chgData name="Lucas Antonio" userId="73ef0864fc6ffa0f" providerId="LiveId" clId="{1AC7E711-CEC9-4256-A250-36543166E216}" dt="2024-05-25T20:55:28.842" v="351" actId="478"/>
          <ac:picMkLst>
            <pc:docMk/>
            <pc:sldMk cId="1630193300" sldId="264"/>
            <ac:picMk id="18" creationId="{A31B186C-EA4A-0256-0293-4749A09DD9E2}"/>
          </ac:picMkLst>
        </pc:picChg>
        <pc:picChg chg="add mod">
          <ac:chgData name="Lucas Antonio" userId="73ef0864fc6ffa0f" providerId="LiveId" clId="{1AC7E711-CEC9-4256-A250-36543166E216}" dt="2024-05-26T12:44:48.507" v="1632" actId="1076"/>
          <ac:picMkLst>
            <pc:docMk/>
            <pc:sldMk cId="1630193300" sldId="264"/>
            <ac:picMk id="10241" creationId="{A2A23EAD-1D7C-C720-2430-C1216FE952CD}"/>
          </ac:picMkLst>
        </pc:picChg>
      </pc:sldChg>
      <pc:sldChg chg="addSp delSp modSp add mod ord">
        <pc:chgData name="Lucas Antonio" userId="73ef0864fc6ffa0f" providerId="LiveId" clId="{1AC7E711-CEC9-4256-A250-36543166E216}" dt="2024-05-26T20:53:45.110" v="2336" actId="14100"/>
        <pc:sldMkLst>
          <pc:docMk/>
          <pc:sldMk cId="779479727" sldId="265"/>
        </pc:sldMkLst>
        <pc:spChg chg="add del">
          <ac:chgData name="Lucas Antonio" userId="73ef0864fc6ffa0f" providerId="LiveId" clId="{1AC7E711-CEC9-4256-A250-36543166E216}" dt="2024-05-26T12:08:24.419" v="1323" actId="478"/>
          <ac:spMkLst>
            <pc:docMk/>
            <pc:sldMk cId="779479727" sldId="265"/>
            <ac:spMk id="2" creationId="{00000000-0000-0000-0000-000000000000}"/>
          </ac:spMkLst>
        </pc:spChg>
        <pc:spChg chg="add del mod">
          <ac:chgData name="Lucas Antonio" userId="73ef0864fc6ffa0f" providerId="LiveId" clId="{1AC7E711-CEC9-4256-A250-36543166E216}" dt="2024-05-25T21:07:33.407" v="357" actId="478"/>
          <ac:spMkLst>
            <pc:docMk/>
            <pc:sldMk cId="779479727" sldId="265"/>
            <ac:spMk id="3" creationId="{8BAA3C42-CE9E-6D30-41D0-7370C488806F}"/>
          </ac:spMkLst>
        </pc:spChg>
        <pc:spChg chg="add del mod">
          <ac:chgData name="Lucas Antonio" userId="73ef0864fc6ffa0f" providerId="LiveId" clId="{1AC7E711-CEC9-4256-A250-36543166E216}" dt="2024-05-25T21:07:33.407" v="357" actId="478"/>
          <ac:spMkLst>
            <pc:docMk/>
            <pc:sldMk cId="779479727" sldId="265"/>
            <ac:spMk id="5" creationId="{3CD47689-25BD-7057-610A-528259BB5542}"/>
          </ac:spMkLst>
        </pc:spChg>
        <pc:spChg chg="add del mod">
          <ac:chgData name="Lucas Antonio" userId="73ef0864fc6ffa0f" providerId="LiveId" clId="{1AC7E711-CEC9-4256-A250-36543166E216}" dt="2024-05-25T21:07:33.407" v="357" actId="478"/>
          <ac:spMkLst>
            <pc:docMk/>
            <pc:sldMk cId="779479727" sldId="265"/>
            <ac:spMk id="6" creationId="{B27284D3-0364-CBE7-7CA9-948449BF45D1}"/>
          </ac:spMkLst>
        </pc:spChg>
        <pc:spChg chg="add del mod">
          <ac:chgData name="Lucas Antonio" userId="73ef0864fc6ffa0f" providerId="LiveId" clId="{1AC7E711-CEC9-4256-A250-36543166E216}" dt="2024-05-25T21:07:33.407" v="357" actId="478"/>
          <ac:spMkLst>
            <pc:docMk/>
            <pc:sldMk cId="779479727" sldId="265"/>
            <ac:spMk id="7" creationId="{8E60E444-72E4-CB41-0E63-6C76232714AE}"/>
          </ac:spMkLst>
        </pc:spChg>
        <pc:spChg chg="del">
          <ac:chgData name="Lucas Antonio" userId="73ef0864fc6ffa0f" providerId="LiveId" clId="{1AC7E711-CEC9-4256-A250-36543166E216}" dt="2024-05-25T21:07:56.013" v="360" actId="478"/>
          <ac:spMkLst>
            <pc:docMk/>
            <pc:sldMk cId="779479727" sldId="265"/>
            <ac:spMk id="8" creationId="{305E9F6B-5578-0504-AFFA-ADA95907F633}"/>
          </ac:spMkLst>
        </pc:spChg>
        <pc:spChg chg="add del mod">
          <ac:chgData name="Lucas Antonio" userId="73ef0864fc6ffa0f" providerId="LiveId" clId="{1AC7E711-CEC9-4256-A250-36543166E216}" dt="2024-05-25T21:07:33.407" v="357" actId="478"/>
          <ac:spMkLst>
            <pc:docMk/>
            <pc:sldMk cId="779479727" sldId="265"/>
            <ac:spMk id="9" creationId="{BE720034-7854-7C7A-5D42-07ED5C863B16}"/>
          </ac:spMkLst>
        </pc:spChg>
        <pc:spChg chg="add del mod">
          <ac:chgData name="Lucas Antonio" userId="73ef0864fc6ffa0f" providerId="LiveId" clId="{1AC7E711-CEC9-4256-A250-36543166E216}" dt="2024-05-25T21:07:33.407" v="357" actId="478"/>
          <ac:spMkLst>
            <pc:docMk/>
            <pc:sldMk cId="779479727" sldId="265"/>
            <ac:spMk id="10" creationId="{B0CEE2D3-22A8-353C-4170-7C3D86731C1E}"/>
          </ac:spMkLst>
        </pc:spChg>
        <pc:spChg chg="add del mod">
          <ac:chgData name="Lucas Antonio" userId="73ef0864fc6ffa0f" providerId="LiveId" clId="{1AC7E711-CEC9-4256-A250-36543166E216}" dt="2024-05-25T21:07:33.407" v="357" actId="478"/>
          <ac:spMkLst>
            <pc:docMk/>
            <pc:sldMk cId="779479727" sldId="265"/>
            <ac:spMk id="13" creationId="{5791ABB7-C6CC-3144-50CE-AB602EF51FF1}"/>
          </ac:spMkLst>
        </pc:spChg>
        <pc:spChg chg="add del mod">
          <ac:chgData name="Lucas Antonio" userId="73ef0864fc6ffa0f" providerId="LiveId" clId="{1AC7E711-CEC9-4256-A250-36543166E216}" dt="2024-05-25T21:07:33.407" v="357" actId="478"/>
          <ac:spMkLst>
            <pc:docMk/>
            <pc:sldMk cId="779479727" sldId="265"/>
            <ac:spMk id="14" creationId="{EC3E3D20-F83E-D1ED-113A-C1BD1A3D6BE4}"/>
          </ac:spMkLst>
        </pc:spChg>
        <pc:spChg chg="add del mod">
          <ac:chgData name="Lucas Antonio" userId="73ef0864fc6ffa0f" providerId="LiveId" clId="{1AC7E711-CEC9-4256-A250-36543166E216}" dt="2024-05-25T21:07:33.407" v="357" actId="478"/>
          <ac:spMkLst>
            <pc:docMk/>
            <pc:sldMk cId="779479727" sldId="265"/>
            <ac:spMk id="17" creationId="{4CDB4FA3-80ED-0C6D-9658-CE95B35ED6E8}"/>
          </ac:spMkLst>
        </pc:spChg>
        <pc:spChg chg="add del mod">
          <ac:chgData name="Lucas Antonio" userId="73ef0864fc6ffa0f" providerId="LiveId" clId="{1AC7E711-CEC9-4256-A250-36543166E216}" dt="2024-05-25T21:07:33.407" v="357" actId="478"/>
          <ac:spMkLst>
            <pc:docMk/>
            <pc:sldMk cId="779479727" sldId="265"/>
            <ac:spMk id="20" creationId="{1171E3EB-A473-3953-F6F6-9501736727DE}"/>
          </ac:spMkLst>
        </pc:spChg>
        <pc:spChg chg="add del mod">
          <ac:chgData name="Lucas Antonio" userId="73ef0864fc6ffa0f" providerId="LiveId" clId="{1AC7E711-CEC9-4256-A250-36543166E216}" dt="2024-05-25T21:07:33.407" v="357" actId="478"/>
          <ac:spMkLst>
            <pc:docMk/>
            <pc:sldMk cId="779479727" sldId="265"/>
            <ac:spMk id="22" creationId="{F00F95C5-B508-830C-AC40-122FED452238}"/>
          </ac:spMkLst>
        </pc:spChg>
        <pc:spChg chg="add del mod">
          <ac:chgData name="Lucas Antonio" userId="73ef0864fc6ffa0f" providerId="LiveId" clId="{1AC7E711-CEC9-4256-A250-36543166E216}" dt="2024-05-25T21:07:33.407" v="357" actId="478"/>
          <ac:spMkLst>
            <pc:docMk/>
            <pc:sldMk cId="779479727" sldId="265"/>
            <ac:spMk id="23" creationId="{E3DE15E3-A205-E8F9-FD0A-8A9073632E65}"/>
          </ac:spMkLst>
        </pc:spChg>
        <pc:spChg chg="add del mod">
          <ac:chgData name="Lucas Antonio" userId="73ef0864fc6ffa0f" providerId="LiveId" clId="{1AC7E711-CEC9-4256-A250-36543166E216}" dt="2024-05-25T21:07:33.407" v="357" actId="478"/>
          <ac:spMkLst>
            <pc:docMk/>
            <pc:sldMk cId="779479727" sldId="265"/>
            <ac:spMk id="24" creationId="{FA38784F-7F92-B069-426F-49E84A23F010}"/>
          </ac:spMkLst>
        </pc:spChg>
        <pc:spChg chg="add del mod">
          <ac:chgData name="Lucas Antonio" userId="73ef0864fc6ffa0f" providerId="LiveId" clId="{1AC7E711-CEC9-4256-A250-36543166E216}" dt="2024-05-25T21:07:33.407" v="357" actId="478"/>
          <ac:spMkLst>
            <pc:docMk/>
            <pc:sldMk cId="779479727" sldId="265"/>
            <ac:spMk id="25" creationId="{F50E73F5-A97A-C311-A01F-47F39EC9BB29}"/>
          </ac:spMkLst>
        </pc:spChg>
        <pc:spChg chg="add del mod">
          <ac:chgData name="Lucas Antonio" userId="73ef0864fc6ffa0f" providerId="LiveId" clId="{1AC7E711-CEC9-4256-A250-36543166E216}" dt="2024-05-25T21:07:33.407" v="357" actId="478"/>
          <ac:spMkLst>
            <pc:docMk/>
            <pc:sldMk cId="779479727" sldId="265"/>
            <ac:spMk id="28" creationId="{C1E168E7-8C82-CC1B-DEE9-F4272EC6E504}"/>
          </ac:spMkLst>
        </pc:spChg>
        <pc:spChg chg="add del mod">
          <ac:chgData name="Lucas Antonio" userId="73ef0864fc6ffa0f" providerId="LiveId" clId="{1AC7E711-CEC9-4256-A250-36543166E216}" dt="2024-05-25T21:07:33.407" v="357" actId="478"/>
          <ac:spMkLst>
            <pc:docMk/>
            <pc:sldMk cId="779479727" sldId="265"/>
            <ac:spMk id="29" creationId="{0F85C249-6082-7D59-FFE6-FEA3B7E387AD}"/>
          </ac:spMkLst>
        </pc:spChg>
        <pc:spChg chg="add mod">
          <ac:chgData name="Lucas Antonio" userId="73ef0864fc6ffa0f" providerId="LiveId" clId="{1AC7E711-CEC9-4256-A250-36543166E216}" dt="2024-05-25T21:58:45.165" v="841" actId="14100"/>
          <ac:spMkLst>
            <pc:docMk/>
            <pc:sldMk cId="779479727" sldId="265"/>
            <ac:spMk id="31" creationId="{507710DB-C244-A128-69F9-4B4A0E945DF5}"/>
          </ac:spMkLst>
        </pc:spChg>
        <pc:spChg chg="add mod">
          <ac:chgData name="Lucas Antonio" userId="73ef0864fc6ffa0f" providerId="LiveId" clId="{1AC7E711-CEC9-4256-A250-36543166E216}" dt="2024-05-25T21:58:45.165" v="841" actId="14100"/>
          <ac:spMkLst>
            <pc:docMk/>
            <pc:sldMk cId="779479727" sldId="265"/>
            <ac:spMk id="32" creationId="{75547F8A-2CE0-DA32-4205-C981EA697771}"/>
          </ac:spMkLst>
        </pc:spChg>
        <pc:spChg chg="add mod">
          <ac:chgData name="Lucas Antonio" userId="73ef0864fc6ffa0f" providerId="LiveId" clId="{1AC7E711-CEC9-4256-A250-36543166E216}" dt="2024-05-25T22:18:56.535" v="889" actId="14100"/>
          <ac:spMkLst>
            <pc:docMk/>
            <pc:sldMk cId="779479727" sldId="265"/>
            <ac:spMk id="33" creationId="{42DD11A0-B1CE-3B47-3967-2BECC0034F79}"/>
          </ac:spMkLst>
        </pc:spChg>
        <pc:spChg chg="add mod">
          <ac:chgData name="Lucas Antonio" userId="73ef0864fc6ffa0f" providerId="LiveId" clId="{1AC7E711-CEC9-4256-A250-36543166E216}" dt="2024-05-25T22:17:53.222" v="882" actId="1076"/>
          <ac:spMkLst>
            <pc:docMk/>
            <pc:sldMk cId="779479727" sldId="265"/>
            <ac:spMk id="34" creationId="{552453B1-408E-AA94-74CE-D65AED5D85A3}"/>
          </ac:spMkLst>
        </pc:spChg>
        <pc:spChg chg="add mod">
          <ac:chgData name="Lucas Antonio" userId="73ef0864fc6ffa0f" providerId="LiveId" clId="{1AC7E711-CEC9-4256-A250-36543166E216}" dt="2024-05-25T21:58:45.165" v="841" actId="14100"/>
          <ac:spMkLst>
            <pc:docMk/>
            <pc:sldMk cId="779479727" sldId="265"/>
            <ac:spMk id="35" creationId="{57409F12-CCB6-40D2-B77C-D613C17C6B47}"/>
          </ac:spMkLst>
        </pc:spChg>
        <pc:spChg chg="add mod">
          <ac:chgData name="Lucas Antonio" userId="73ef0864fc6ffa0f" providerId="LiveId" clId="{1AC7E711-CEC9-4256-A250-36543166E216}" dt="2024-05-25T21:58:45.165" v="841" actId="14100"/>
          <ac:spMkLst>
            <pc:docMk/>
            <pc:sldMk cId="779479727" sldId="265"/>
            <ac:spMk id="36" creationId="{DD7AFBD8-7316-D6CE-98AC-138CB114F03E}"/>
          </ac:spMkLst>
        </pc:spChg>
        <pc:spChg chg="add mod">
          <ac:chgData name="Lucas Antonio" userId="73ef0864fc6ffa0f" providerId="LiveId" clId="{1AC7E711-CEC9-4256-A250-36543166E216}" dt="2024-05-25T21:58:45.165" v="841" actId="14100"/>
          <ac:spMkLst>
            <pc:docMk/>
            <pc:sldMk cId="779479727" sldId="265"/>
            <ac:spMk id="39" creationId="{280E4CA4-4618-3CA7-853F-A8CFBC34E9EF}"/>
          </ac:spMkLst>
        </pc:spChg>
        <pc:spChg chg="add mod">
          <ac:chgData name="Lucas Antonio" userId="73ef0864fc6ffa0f" providerId="LiveId" clId="{1AC7E711-CEC9-4256-A250-36543166E216}" dt="2024-05-25T21:58:45.165" v="841" actId="14100"/>
          <ac:spMkLst>
            <pc:docMk/>
            <pc:sldMk cId="779479727" sldId="265"/>
            <ac:spMk id="40" creationId="{6BDA2FDE-93BF-E25D-7111-D01B16133F2C}"/>
          </ac:spMkLst>
        </pc:spChg>
        <pc:spChg chg="add mod">
          <ac:chgData name="Lucas Antonio" userId="73ef0864fc6ffa0f" providerId="LiveId" clId="{1AC7E711-CEC9-4256-A250-36543166E216}" dt="2024-05-25T21:58:45.165" v="841" actId="14100"/>
          <ac:spMkLst>
            <pc:docMk/>
            <pc:sldMk cId="779479727" sldId="265"/>
            <ac:spMk id="43" creationId="{DF9261CB-4F1D-91C6-8D00-1FB998A4EFB9}"/>
          </ac:spMkLst>
        </pc:spChg>
        <pc:spChg chg="add mod">
          <ac:chgData name="Lucas Antonio" userId="73ef0864fc6ffa0f" providerId="LiveId" clId="{1AC7E711-CEC9-4256-A250-36543166E216}" dt="2024-05-25T21:58:45.165" v="841" actId="14100"/>
          <ac:spMkLst>
            <pc:docMk/>
            <pc:sldMk cId="779479727" sldId="265"/>
            <ac:spMk id="46" creationId="{488A0CBF-AF7C-B715-EB9F-037DE77E1664}"/>
          </ac:spMkLst>
        </pc:spChg>
        <pc:spChg chg="add mod">
          <ac:chgData name="Lucas Antonio" userId="73ef0864fc6ffa0f" providerId="LiveId" clId="{1AC7E711-CEC9-4256-A250-36543166E216}" dt="2024-05-25T21:58:45.165" v="841" actId="14100"/>
          <ac:spMkLst>
            <pc:docMk/>
            <pc:sldMk cId="779479727" sldId="265"/>
            <ac:spMk id="48" creationId="{C7AF6853-A793-E7CE-0C0A-E34C8892662E}"/>
          </ac:spMkLst>
        </pc:spChg>
        <pc:spChg chg="add mod">
          <ac:chgData name="Lucas Antonio" userId="73ef0864fc6ffa0f" providerId="LiveId" clId="{1AC7E711-CEC9-4256-A250-36543166E216}" dt="2024-05-26T20:53:08.135" v="2331" actId="1076"/>
          <ac:spMkLst>
            <pc:docMk/>
            <pc:sldMk cId="779479727" sldId="265"/>
            <ac:spMk id="49" creationId="{6606F8C4-0F71-2CE6-1849-CB4DF5BBA713}"/>
          </ac:spMkLst>
        </pc:spChg>
        <pc:spChg chg="add mod">
          <ac:chgData name="Lucas Antonio" userId="73ef0864fc6ffa0f" providerId="LiveId" clId="{1AC7E711-CEC9-4256-A250-36543166E216}" dt="2024-05-25T22:16:32.946" v="856" actId="1076"/>
          <ac:spMkLst>
            <pc:docMk/>
            <pc:sldMk cId="779479727" sldId="265"/>
            <ac:spMk id="50" creationId="{3ECF5F57-41D9-3CBF-E7CC-46B35A351CC4}"/>
          </ac:spMkLst>
        </pc:spChg>
        <pc:spChg chg="add mod">
          <ac:chgData name="Lucas Antonio" userId="73ef0864fc6ffa0f" providerId="LiveId" clId="{1AC7E711-CEC9-4256-A250-36543166E216}" dt="2024-05-25T21:58:45.165" v="841" actId="14100"/>
          <ac:spMkLst>
            <pc:docMk/>
            <pc:sldMk cId="779479727" sldId="265"/>
            <ac:spMk id="51" creationId="{84651C11-A035-CA57-48DA-428CAB750E08}"/>
          </ac:spMkLst>
        </pc:spChg>
        <pc:spChg chg="add mod">
          <ac:chgData name="Lucas Antonio" userId="73ef0864fc6ffa0f" providerId="LiveId" clId="{1AC7E711-CEC9-4256-A250-36543166E216}" dt="2024-05-26T20:53:25.736" v="2332" actId="1076"/>
          <ac:spMkLst>
            <pc:docMk/>
            <pc:sldMk cId="779479727" sldId="265"/>
            <ac:spMk id="54" creationId="{7011D5A8-CBC9-ECE6-77F9-D06E94CB0383}"/>
          </ac:spMkLst>
        </pc:spChg>
        <pc:spChg chg="add mod">
          <ac:chgData name="Lucas Antonio" userId="73ef0864fc6ffa0f" providerId="LiveId" clId="{1AC7E711-CEC9-4256-A250-36543166E216}" dt="2024-05-25T21:58:45.165" v="841" actId="14100"/>
          <ac:spMkLst>
            <pc:docMk/>
            <pc:sldMk cId="779479727" sldId="265"/>
            <ac:spMk id="55" creationId="{717C1387-3B9B-BA0F-29AE-9A689A7ADAFB}"/>
          </ac:spMkLst>
        </pc:spChg>
        <pc:spChg chg="add del mod">
          <ac:chgData name="Lucas Antonio" userId="73ef0864fc6ffa0f" providerId="LiveId" clId="{1AC7E711-CEC9-4256-A250-36543166E216}" dt="2024-05-25T21:58:47.740" v="843" actId="478"/>
          <ac:spMkLst>
            <pc:docMk/>
            <pc:sldMk cId="779479727" sldId="265"/>
            <ac:spMk id="60" creationId="{7AAA4DF3-221B-2A49-86B8-3FCB38E9E697}"/>
          </ac:spMkLst>
        </pc:spChg>
        <pc:spChg chg="add mod">
          <ac:chgData name="Lucas Antonio" userId="73ef0864fc6ffa0f" providerId="LiveId" clId="{1AC7E711-CEC9-4256-A250-36543166E216}" dt="2024-05-25T22:23:36.863" v="926" actId="14100"/>
          <ac:spMkLst>
            <pc:docMk/>
            <pc:sldMk cId="779479727" sldId="265"/>
            <ac:spMk id="80" creationId="{2037B380-F3C3-C570-D6D0-6684A625C97E}"/>
          </ac:spMkLst>
        </pc:spChg>
        <pc:spChg chg="add del mod">
          <ac:chgData name="Lucas Antonio" userId="73ef0864fc6ffa0f" providerId="LiveId" clId="{1AC7E711-CEC9-4256-A250-36543166E216}" dt="2024-05-26T12:08:33.036" v="1325" actId="478"/>
          <ac:spMkLst>
            <pc:docMk/>
            <pc:sldMk cId="779479727" sldId="265"/>
            <ac:spMk id="86" creationId="{68BED375-6598-C542-2B03-455CB4B9F3F6}"/>
          </ac:spMkLst>
        </pc:spChg>
        <pc:spChg chg="add del mod">
          <ac:chgData name="Lucas Antonio" userId="73ef0864fc6ffa0f" providerId="LiveId" clId="{1AC7E711-CEC9-4256-A250-36543166E216}" dt="2024-05-26T12:10:49.630" v="1394" actId="478"/>
          <ac:spMkLst>
            <pc:docMk/>
            <pc:sldMk cId="779479727" sldId="265"/>
            <ac:spMk id="87" creationId="{FBA94C51-35F7-3989-D6AB-4DA644B5DFD6}"/>
          </ac:spMkLst>
        </pc:spChg>
        <pc:spChg chg="add del mod">
          <ac:chgData name="Lucas Antonio" userId="73ef0864fc6ffa0f" providerId="LiveId" clId="{1AC7E711-CEC9-4256-A250-36543166E216}" dt="2024-05-26T12:10:39.086" v="1392" actId="478"/>
          <ac:spMkLst>
            <pc:docMk/>
            <pc:sldMk cId="779479727" sldId="265"/>
            <ac:spMk id="88" creationId="{2511F41B-693A-F7D7-9658-98C25C1B2374}"/>
          </ac:spMkLst>
        </pc:spChg>
        <pc:spChg chg="add del mod">
          <ac:chgData name="Lucas Antonio" userId="73ef0864fc6ffa0f" providerId="LiveId" clId="{1AC7E711-CEC9-4256-A250-36543166E216}" dt="2024-05-26T12:10:56.745" v="1397" actId="478"/>
          <ac:spMkLst>
            <pc:docMk/>
            <pc:sldMk cId="779479727" sldId="265"/>
            <ac:spMk id="90" creationId="{7AD07846-10D8-E32A-6FF4-5B6C0812BEEF}"/>
          </ac:spMkLst>
        </pc:spChg>
        <pc:spChg chg="add del mod">
          <ac:chgData name="Lucas Antonio" userId="73ef0864fc6ffa0f" providerId="LiveId" clId="{1AC7E711-CEC9-4256-A250-36543166E216}" dt="2024-05-26T12:10:54.676" v="1396" actId="478"/>
          <ac:spMkLst>
            <pc:docMk/>
            <pc:sldMk cId="779479727" sldId="265"/>
            <ac:spMk id="91" creationId="{9FF283A6-FB0B-262A-0D7D-8A6D69BA6923}"/>
          </ac:spMkLst>
        </pc:spChg>
        <pc:spChg chg="add mod">
          <ac:chgData name="Lucas Antonio" userId="73ef0864fc6ffa0f" providerId="LiveId" clId="{1AC7E711-CEC9-4256-A250-36543166E216}" dt="2024-05-26T12:10:57.568" v="1398"/>
          <ac:spMkLst>
            <pc:docMk/>
            <pc:sldMk cId="779479727" sldId="265"/>
            <ac:spMk id="92" creationId="{608EED0C-2571-F929-8CE2-2E98405A1590}"/>
          </ac:spMkLst>
        </pc:spChg>
        <pc:picChg chg="add del">
          <ac:chgData name="Lucas Antonio" userId="73ef0864fc6ffa0f" providerId="LiveId" clId="{1AC7E711-CEC9-4256-A250-36543166E216}" dt="2024-05-25T21:58:47.740" v="843" actId="478"/>
          <ac:picMkLst>
            <pc:docMk/>
            <pc:sldMk cId="779479727" sldId="265"/>
            <ac:picMk id="4" creationId="{00000000-0000-0000-0000-000000000000}"/>
          </ac:picMkLst>
        </pc:picChg>
        <pc:picChg chg="add del mod">
          <ac:chgData name="Lucas Antonio" userId="73ef0864fc6ffa0f" providerId="LiveId" clId="{1AC7E711-CEC9-4256-A250-36543166E216}" dt="2024-05-25T21:09:33.804" v="366" actId="478"/>
          <ac:picMkLst>
            <pc:docMk/>
            <pc:sldMk cId="779479727" sldId="265"/>
            <ac:picMk id="58" creationId="{13D0CF1C-6510-D8A1-B387-92A0671AE161}"/>
          </ac:picMkLst>
        </pc:picChg>
        <pc:cxnChg chg="add del mod">
          <ac:chgData name="Lucas Antonio" userId="73ef0864fc6ffa0f" providerId="LiveId" clId="{1AC7E711-CEC9-4256-A250-36543166E216}" dt="2024-05-25T21:07:33.407" v="357" actId="478"/>
          <ac:cxnSpMkLst>
            <pc:docMk/>
            <pc:sldMk cId="779479727" sldId="265"/>
            <ac:cxnSpMk id="11" creationId="{95953063-C195-20B4-E038-F74BAAFB81C2}"/>
          </ac:cxnSpMkLst>
        </pc:cxnChg>
        <pc:cxnChg chg="add del mod">
          <ac:chgData name="Lucas Antonio" userId="73ef0864fc6ffa0f" providerId="LiveId" clId="{1AC7E711-CEC9-4256-A250-36543166E216}" dt="2024-05-25T21:07:33.407" v="357" actId="478"/>
          <ac:cxnSpMkLst>
            <pc:docMk/>
            <pc:sldMk cId="779479727" sldId="265"/>
            <ac:cxnSpMk id="12" creationId="{7E990A31-3380-DFC6-F0BD-981C7E5487DF}"/>
          </ac:cxnSpMkLst>
        </pc:cxnChg>
        <pc:cxnChg chg="add del mod">
          <ac:chgData name="Lucas Antonio" userId="73ef0864fc6ffa0f" providerId="LiveId" clId="{1AC7E711-CEC9-4256-A250-36543166E216}" dt="2024-05-25T21:07:33.407" v="357" actId="478"/>
          <ac:cxnSpMkLst>
            <pc:docMk/>
            <pc:sldMk cId="779479727" sldId="265"/>
            <ac:cxnSpMk id="15" creationId="{F0B99C7F-93A7-8E0D-435A-EE0C80DC9E71}"/>
          </ac:cxnSpMkLst>
        </pc:cxnChg>
        <pc:cxnChg chg="add del mod">
          <ac:chgData name="Lucas Antonio" userId="73ef0864fc6ffa0f" providerId="LiveId" clId="{1AC7E711-CEC9-4256-A250-36543166E216}" dt="2024-05-25T21:07:33.407" v="357" actId="478"/>
          <ac:cxnSpMkLst>
            <pc:docMk/>
            <pc:sldMk cId="779479727" sldId="265"/>
            <ac:cxnSpMk id="16" creationId="{3FC7923F-45E2-77A0-FFDA-5CDB6CFAEB45}"/>
          </ac:cxnSpMkLst>
        </pc:cxnChg>
        <pc:cxnChg chg="add del mod">
          <ac:chgData name="Lucas Antonio" userId="73ef0864fc6ffa0f" providerId="LiveId" clId="{1AC7E711-CEC9-4256-A250-36543166E216}" dt="2024-05-25T21:07:33.407" v="357" actId="478"/>
          <ac:cxnSpMkLst>
            <pc:docMk/>
            <pc:sldMk cId="779479727" sldId="265"/>
            <ac:cxnSpMk id="18" creationId="{10114FC4-0A0C-E0EA-8D67-906B0FFCBD4B}"/>
          </ac:cxnSpMkLst>
        </pc:cxnChg>
        <pc:cxnChg chg="add del mod">
          <ac:chgData name="Lucas Antonio" userId="73ef0864fc6ffa0f" providerId="LiveId" clId="{1AC7E711-CEC9-4256-A250-36543166E216}" dt="2024-05-25T21:07:33.407" v="357" actId="478"/>
          <ac:cxnSpMkLst>
            <pc:docMk/>
            <pc:sldMk cId="779479727" sldId="265"/>
            <ac:cxnSpMk id="19" creationId="{F1A66FE9-148C-32C2-2F8C-0077685E0B38}"/>
          </ac:cxnSpMkLst>
        </pc:cxnChg>
        <pc:cxnChg chg="add del mod">
          <ac:chgData name="Lucas Antonio" userId="73ef0864fc6ffa0f" providerId="LiveId" clId="{1AC7E711-CEC9-4256-A250-36543166E216}" dt="2024-05-25T21:07:33.407" v="357" actId="478"/>
          <ac:cxnSpMkLst>
            <pc:docMk/>
            <pc:sldMk cId="779479727" sldId="265"/>
            <ac:cxnSpMk id="21" creationId="{E56749BD-0668-A630-8E6F-A65A3E120AC0}"/>
          </ac:cxnSpMkLst>
        </pc:cxnChg>
        <pc:cxnChg chg="add del mod">
          <ac:chgData name="Lucas Antonio" userId="73ef0864fc6ffa0f" providerId="LiveId" clId="{1AC7E711-CEC9-4256-A250-36543166E216}" dt="2024-05-25T21:07:33.407" v="357" actId="478"/>
          <ac:cxnSpMkLst>
            <pc:docMk/>
            <pc:sldMk cId="779479727" sldId="265"/>
            <ac:cxnSpMk id="26" creationId="{DB715D02-FAFB-32D9-A830-55DA583150DC}"/>
          </ac:cxnSpMkLst>
        </pc:cxnChg>
        <pc:cxnChg chg="add del mod">
          <ac:chgData name="Lucas Antonio" userId="73ef0864fc6ffa0f" providerId="LiveId" clId="{1AC7E711-CEC9-4256-A250-36543166E216}" dt="2024-05-25T21:07:33.407" v="357" actId="478"/>
          <ac:cxnSpMkLst>
            <pc:docMk/>
            <pc:sldMk cId="779479727" sldId="265"/>
            <ac:cxnSpMk id="27" creationId="{13F1A9E3-4F72-ECBF-9A3C-2376643CB142}"/>
          </ac:cxnSpMkLst>
        </pc:cxnChg>
        <pc:cxnChg chg="add del mod">
          <ac:chgData name="Lucas Antonio" userId="73ef0864fc6ffa0f" providerId="LiveId" clId="{1AC7E711-CEC9-4256-A250-36543166E216}" dt="2024-05-25T21:07:33.407" v="357" actId="478"/>
          <ac:cxnSpMkLst>
            <pc:docMk/>
            <pc:sldMk cId="779479727" sldId="265"/>
            <ac:cxnSpMk id="30" creationId="{F352A93C-6F6E-1D46-36D4-9A7C36889C7B}"/>
          </ac:cxnSpMkLst>
        </pc:cxnChg>
        <pc:cxnChg chg="add mod">
          <ac:chgData name="Lucas Antonio" userId="73ef0864fc6ffa0f" providerId="LiveId" clId="{1AC7E711-CEC9-4256-A250-36543166E216}" dt="2024-05-25T21:58:59.672" v="845" actId="14100"/>
          <ac:cxnSpMkLst>
            <pc:docMk/>
            <pc:sldMk cId="779479727" sldId="265"/>
            <ac:cxnSpMk id="37" creationId="{638A7A95-4B11-3543-E979-F73760692FD2}"/>
          </ac:cxnSpMkLst>
        </pc:cxnChg>
        <pc:cxnChg chg="add mod">
          <ac:chgData name="Lucas Antonio" userId="73ef0864fc6ffa0f" providerId="LiveId" clId="{1AC7E711-CEC9-4256-A250-36543166E216}" dt="2024-05-25T21:58:45.165" v="841" actId="14100"/>
          <ac:cxnSpMkLst>
            <pc:docMk/>
            <pc:sldMk cId="779479727" sldId="265"/>
            <ac:cxnSpMk id="38" creationId="{44B08770-8826-2B3B-A20A-EC3BC24FC400}"/>
          </ac:cxnSpMkLst>
        </pc:cxnChg>
        <pc:cxnChg chg="add mod">
          <ac:chgData name="Lucas Antonio" userId="73ef0864fc6ffa0f" providerId="LiveId" clId="{1AC7E711-CEC9-4256-A250-36543166E216}" dt="2024-05-25T21:58:45.165" v="841" actId="14100"/>
          <ac:cxnSpMkLst>
            <pc:docMk/>
            <pc:sldMk cId="779479727" sldId="265"/>
            <ac:cxnSpMk id="41" creationId="{DE755F7D-0DA5-2D9B-6606-3516C6025E41}"/>
          </ac:cxnSpMkLst>
        </pc:cxnChg>
        <pc:cxnChg chg="add mod">
          <ac:chgData name="Lucas Antonio" userId="73ef0864fc6ffa0f" providerId="LiveId" clId="{1AC7E711-CEC9-4256-A250-36543166E216}" dt="2024-05-25T21:58:45.165" v="841" actId="14100"/>
          <ac:cxnSpMkLst>
            <pc:docMk/>
            <pc:sldMk cId="779479727" sldId="265"/>
            <ac:cxnSpMk id="42" creationId="{FAA82F4A-2A8A-F30C-7553-6CF335DC9342}"/>
          </ac:cxnSpMkLst>
        </pc:cxnChg>
        <pc:cxnChg chg="add mod">
          <ac:chgData name="Lucas Antonio" userId="73ef0864fc6ffa0f" providerId="LiveId" clId="{1AC7E711-CEC9-4256-A250-36543166E216}" dt="2024-05-25T21:58:45.165" v="841" actId="14100"/>
          <ac:cxnSpMkLst>
            <pc:docMk/>
            <pc:sldMk cId="779479727" sldId="265"/>
            <ac:cxnSpMk id="44" creationId="{EFAACDD2-1C17-4950-EDA1-9CAD6DBB3529}"/>
          </ac:cxnSpMkLst>
        </pc:cxnChg>
        <pc:cxnChg chg="add mod">
          <ac:chgData name="Lucas Antonio" userId="73ef0864fc6ffa0f" providerId="LiveId" clId="{1AC7E711-CEC9-4256-A250-36543166E216}" dt="2024-05-26T20:53:45.110" v="2336" actId="14100"/>
          <ac:cxnSpMkLst>
            <pc:docMk/>
            <pc:sldMk cId="779479727" sldId="265"/>
            <ac:cxnSpMk id="45" creationId="{32D9F341-89CD-A766-4859-AC09206DAD1B}"/>
          </ac:cxnSpMkLst>
        </pc:cxnChg>
        <pc:cxnChg chg="add mod">
          <ac:chgData name="Lucas Antonio" userId="73ef0864fc6ffa0f" providerId="LiveId" clId="{1AC7E711-CEC9-4256-A250-36543166E216}" dt="2024-05-26T20:53:40.782" v="2335" actId="14100"/>
          <ac:cxnSpMkLst>
            <pc:docMk/>
            <pc:sldMk cId="779479727" sldId="265"/>
            <ac:cxnSpMk id="47" creationId="{9E2A9D79-F5F4-E0EC-0C4F-6EEFCFD6248E}"/>
          </ac:cxnSpMkLst>
        </pc:cxnChg>
        <pc:cxnChg chg="add mod">
          <ac:chgData name="Lucas Antonio" userId="73ef0864fc6ffa0f" providerId="LiveId" clId="{1AC7E711-CEC9-4256-A250-36543166E216}" dt="2024-05-25T21:58:45.165" v="841" actId="14100"/>
          <ac:cxnSpMkLst>
            <pc:docMk/>
            <pc:sldMk cId="779479727" sldId="265"/>
            <ac:cxnSpMk id="52" creationId="{0B1B3C3C-3A40-1BFB-5312-9421E4763F39}"/>
          </ac:cxnSpMkLst>
        </pc:cxnChg>
        <pc:cxnChg chg="add mod">
          <ac:chgData name="Lucas Antonio" userId="73ef0864fc6ffa0f" providerId="LiveId" clId="{1AC7E711-CEC9-4256-A250-36543166E216}" dt="2024-05-26T20:53:34.100" v="2334" actId="14100"/>
          <ac:cxnSpMkLst>
            <pc:docMk/>
            <pc:sldMk cId="779479727" sldId="265"/>
            <ac:cxnSpMk id="53" creationId="{BB3846B9-94E7-5EEC-ACA1-4BD143D34508}"/>
          </ac:cxnSpMkLst>
        </pc:cxnChg>
        <pc:cxnChg chg="add mod">
          <ac:chgData name="Lucas Antonio" userId="73ef0864fc6ffa0f" providerId="LiveId" clId="{1AC7E711-CEC9-4256-A250-36543166E216}" dt="2024-05-25T21:58:45.165" v="841" actId="14100"/>
          <ac:cxnSpMkLst>
            <pc:docMk/>
            <pc:sldMk cId="779479727" sldId="265"/>
            <ac:cxnSpMk id="56" creationId="{3F499A66-71A0-5D49-C9CC-1949D425B84E}"/>
          </ac:cxnSpMkLst>
        </pc:cxnChg>
        <pc:cxnChg chg="add mod">
          <ac:chgData name="Lucas Antonio" userId="73ef0864fc6ffa0f" providerId="LiveId" clId="{1AC7E711-CEC9-4256-A250-36543166E216}" dt="2024-05-25T22:18:26.790" v="888" actId="14100"/>
          <ac:cxnSpMkLst>
            <pc:docMk/>
            <pc:sldMk cId="779479727" sldId="265"/>
            <ac:cxnSpMk id="81" creationId="{6331265D-4906-EA12-D808-2C03A820984E}"/>
          </ac:cxnSpMkLst>
        </pc:cxnChg>
      </pc:sldChg>
      <pc:sldChg chg="addSp modSp add del mod">
        <pc:chgData name="Lucas Antonio" userId="73ef0864fc6ffa0f" providerId="LiveId" clId="{1AC7E711-CEC9-4256-A250-36543166E216}" dt="2024-05-26T12:07:53.592" v="1317" actId="47"/>
        <pc:sldMkLst>
          <pc:docMk/>
          <pc:sldMk cId="1096928355" sldId="266"/>
        </pc:sldMkLst>
        <pc:spChg chg="mod">
          <ac:chgData name="Lucas Antonio" userId="73ef0864fc6ffa0f" providerId="LiveId" clId="{1AC7E711-CEC9-4256-A250-36543166E216}" dt="2024-05-25T22:21:04.417" v="925" actId="947"/>
          <ac:spMkLst>
            <pc:docMk/>
            <pc:sldMk cId="1096928355" sldId="266"/>
            <ac:spMk id="8" creationId="{305E9F6B-5578-0504-AFFA-ADA95907F633}"/>
          </ac:spMkLst>
        </pc:spChg>
        <pc:graphicFrameChg chg="add mod">
          <ac:chgData name="Lucas Antonio" userId="73ef0864fc6ffa0f" providerId="LiveId" clId="{1AC7E711-CEC9-4256-A250-36543166E216}" dt="2024-05-25T21:23:54.221" v="471"/>
          <ac:graphicFrameMkLst>
            <pc:docMk/>
            <pc:sldMk cId="1096928355" sldId="266"/>
            <ac:graphicFrameMk id="3" creationId="{728B69D9-8182-440B-81AA-66B6EFFC7ACE}"/>
          </ac:graphicFrameMkLst>
        </pc:graphicFrameChg>
        <pc:graphicFrameChg chg="add mod">
          <ac:chgData name="Lucas Antonio" userId="73ef0864fc6ffa0f" providerId="LiveId" clId="{1AC7E711-CEC9-4256-A250-36543166E216}" dt="2024-05-25T21:24:00.330" v="473"/>
          <ac:graphicFrameMkLst>
            <pc:docMk/>
            <pc:sldMk cId="1096928355" sldId="266"/>
            <ac:graphicFrameMk id="5" creationId="{9A5244DD-6CA3-8EB8-9EBE-045983EC214F}"/>
          </ac:graphicFrameMkLst>
        </pc:graphicFrameChg>
      </pc:sldChg>
      <pc:sldChg chg="addSp delSp modSp add mod">
        <pc:chgData name="Lucas Antonio" userId="73ef0864fc6ffa0f" providerId="LiveId" clId="{1AC7E711-CEC9-4256-A250-36543166E216}" dt="2024-05-26T17:17:08.714" v="2122" actId="1076"/>
        <pc:sldMkLst>
          <pc:docMk/>
          <pc:sldMk cId="3235163432" sldId="267"/>
        </pc:sldMkLst>
        <pc:spChg chg="del">
          <ac:chgData name="Lucas Antonio" userId="73ef0864fc6ffa0f" providerId="LiveId" clId="{1AC7E711-CEC9-4256-A250-36543166E216}" dt="2024-05-26T12:11:38.660" v="1404" actId="478"/>
          <ac:spMkLst>
            <pc:docMk/>
            <pc:sldMk cId="3235163432" sldId="267"/>
            <ac:spMk id="2" creationId="{00000000-0000-0000-0000-000000000000}"/>
          </ac:spMkLst>
        </pc:spChg>
        <pc:spChg chg="add del mod">
          <ac:chgData name="Lucas Antonio" userId="73ef0864fc6ffa0f" providerId="LiveId" clId="{1AC7E711-CEC9-4256-A250-36543166E216}" dt="2024-05-26T12:11:43.058" v="1405" actId="478"/>
          <ac:spMkLst>
            <pc:docMk/>
            <pc:sldMk cId="3235163432" sldId="267"/>
            <ac:spMk id="5" creationId="{89D35059-CBC8-2D24-59EB-A5F74A4CCE77}"/>
          </ac:spMkLst>
        </pc:spChg>
        <pc:spChg chg="add mod">
          <ac:chgData name="Lucas Antonio" userId="73ef0864fc6ffa0f" providerId="LiveId" clId="{1AC7E711-CEC9-4256-A250-36543166E216}" dt="2024-05-26T14:02:42.982" v="1876" actId="20577"/>
          <ac:spMkLst>
            <pc:docMk/>
            <pc:sldMk cId="3235163432" sldId="267"/>
            <ac:spMk id="6" creationId="{4AA420FA-158C-8023-489F-E288AAE3DA46}"/>
          </ac:spMkLst>
        </pc:spChg>
        <pc:spChg chg="add mod">
          <ac:chgData name="Lucas Antonio" userId="73ef0864fc6ffa0f" providerId="LiveId" clId="{1AC7E711-CEC9-4256-A250-36543166E216}" dt="2024-05-26T12:39:43.062" v="1618" actId="1076"/>
          <ac:spMkLst>
            <pc:docMk/>
            <pc:sldMk cId="3235163432" sldId="267"/>
            <ac:spMk id="7" creationId="{AB388BAF-30A9-B58B-331B-EA050A1C8535}"/>
          </ac:spMkLst>
        </pc:spChg>
        <pc:spChg chg="del mod">
          <ac:chgData name="Lucas Antonio" userId="73ef0864fc6ffa0f" providerId="LiveId" clId="{1AC7E711-CEC9-4256-A250-36543166E216}" dt="2024-05-26T12:04:00.337" v="1260" actId="478"/>
          <ac:spMkLst>
            <pc:docMk/>
            <pc:sldMk cId="3235163432" sldId="267"/>
            <ac:spMk id="8" creationId="{305E9F6B-5578-0504-AFFA-ADA95907F633}"/>
          </ac:spMkLst>
        </pc:spChg>
        <pc:picChg chg="add mod">
          <ac:chgData name="Lucas Antonio" userId="73ef0864fc6ffa0f" providerId="LiveId" clId="{1AC7E711-CEC9-4256-A250-36543166E216}" dt="2024-05-26T17:17:08.714" v="2122" actId="1076"/>
          <ac:picMkLst>
            <pc:docMk/>
            <pc:sldMk cId="3235163432" sldId="267"/>
            <ac:picMk id="3073" creationId="{66157291-D064-2DFE-D698-B90D002D0886}"/>
          </ac:picMkLst>
        </pc:picChg>
      </pc:sldChg>
      <pc:sldChg chg="addSp delSp modSp add mod">
        <pc:chgData name="Lucas Antonio" userId="73ef0864fc6ffa0f" providerId="LiveId" clId="{1AC7E711-CEC9-4256-A250-36543166E216}" dt="2024-05-26T14:02:49.821" v="1888" actId="20577"/>
        <pc:sldMkLst>
          <pc:docMk/>
          <pc:sldMk cId="637046418" sldId="268"/>
        </pc:sldMkLst>
        <pc:spChg chg="del">
          <ac:chgData name="Lucas Antonio" userId="73ef0864fc6ffa0f" providerId="LiveId" clId="{1AC7E711-CEC9-4256-A250-36543166E216}" dt="2024-05-26T12:39:08.870" v="1593" actId="478"/>
          <ac:spMkLst>
            <pc:docMk/>
            <pc:sldMk cId="637046418" sldId="268"/>
            <ac:spMk id="2" creationId="{00000000-0000-0000-0000-000000000000}"/>
          </ac:spMkLst>
        </pc:spChg>
        <pc:spChg chg="add del mod">
          <ac:chgData name="Lucas Antonio" userId="73ef0864fc6ffa0f" providerId="LiveId" clId="{1AC7E711-CEC9-4256-A250-36543166E216}" dt="2024-05-26T12:39:12.906" v="1595" actId="478"/>
          <ac:spMkLst>
            <pc:docMk/>
            <pc:sldMk cId="637046418" sldId="268"/>
            <ac:spMk id="6" creationId="{819BB388-7588-4471-71D4-3AFCB96B52EF}"/>
          </ac:spMkLst>
        </pc:spChg>
        <pc:spChg chg="add mod">
          <ac:chgData name="Lucas Antonio" userId="73ef0864fc6ffa0f" providerId="LiveId" clId="{1AC7E711-CEC9-4256-A250-36543166E216}" dt="2024-05-26T14:02:49.821" v="1888" actId="20577"/>
          <ac:spMkLst>
            <pc:docMk/>
            <pc:sldMk cId="637046418" sldId="268"/>
            <ac:spMk id="7" creationId="{FD120337-89DB-334B-5F73-4F502AABBB9A}"/>
          </ac:spMkLst>
        </pc:spChg>
        <pc:spChg chg="del">
          <ac:chgData name="Lucas Antonio" userId="73ef0864fc6ffa0f" providerId="LiveId" clId="{1AC7E711-CEC9-4256-A250-36543166E216}" dt="2024-05-26T12:38:46.770" v="1591" actId="478"/>
          <ac:spMkLst>
            <pc:docMk/>
            <pc:sldMk cId="637046418" sldId="268"/>
            <ac:spMk id="8" creationId="{305E9F6B-5578-0504-AFFA-ADA95907F633}"/>
          </ac:spMkLst>
        </pc:spChg>
        <pc:graphicFrameChg chg="add mod modGraphic">
          <ac:chgData name="Lucas Antonio" userId="73ef0864fc6ffa0f" providerId="LiveId" clId="{1AC7E711-CEC9-4256-A250-36543166E216}" dt="2024-05-26T12:38:58.097" v="1592" actId="1076"/>
          <ac:graphicFrameMkLst>
            <pc:docMk/>
            <pc:sldMk cId="637046418" sldId="268"/>
            <ac:graphicFrameMk id="3" creationId="{331B5869-47D1-EC72-8597-D04D45395835}"/>
          </ac:graphicFrameMkLst>
        </pc:graphicFrameChg>
      </pc:sldChg>
      <pc:sldChg chg="modSp add del mod">
        <pc:chgData name="Lucas Antonio" userId="73ef0864fc6ffa0f" providerId="LiveId" clId="{1AC7E711-CEC9-4256-A250-36543166E216}" dt="2024-05-26T12:08:10.845" v="1321" actId="47"/>
        <pc:sldMkLst>
          <pc:docMk/>
          <pc:sldMk cId="769474973" sldId="269"/>
        </pc:sldMkLst>
        <pc:spChg chg="mod">
          <ac:chgData name="Lucas Antonio" userId="73ef0864fc6ffa0f" providerId="LiveId" clId="{1AC7E711-CEC9-4256-A250-36543166E216}" dt="2024-05-25T21:55:49.735" v="830" actId="20577"/>
          <ac:spMkLst>
            <pc:docMk/>
            <pc:sldMk cId="769474973" sldId="269"/>
            <ac:spMk id="8" creationId="{305E9F6B-5578-0504-AFFA-ADA95907F633}"/>
          </ac:spMkLst>
        </pc:spChg>
      </pc:sldChg>
      <pc:sldChg chg="addSp delSp modSp add del mod">
        <pc:chgData name="Lucas Antonio" userId="73ef0864fc6ffa0f" providerId="LiveId" clId="{1AC7E711-CEC9-4256-A250-36543166E216}" dt="2024-05-26T17:54:15.629" v="2218" actId="47"/>
        <pc:sldMkLst>
          <pc:docMk/>
          <pc:sldMk cId="648105727" sldId="270"/>
        </pc:sldMkLst>
        <pc:spChg chg="del">
          <ac:chgData name="Lucas Antonio" userId="73ef0864fc6ffa0f" providerId="LiveId" clId="{1AC7E711-CEC9-4256-A250-36543166E216}" dt="2024-05-26T13:23:03.208" v="1734" actId="478"/>
          <ac:spMkLst>
            <pc:docMk/>
            <pc:sldMk cId="648105727" sldId="270"/>
            <ac:spMk id="2" creationId="{00000000-0000-0000-0000-000000000000}"/>
          </ac:spMkLst>
        </pc:spChg>
        <pc:spChg chg="add del mod">
          <ac:chgData name="Lucas Antonio" userId="73ef0864fc6ffa0f" providerId="LiveId" clId="{1AC7E711-CEC9-4256-A250-36543166E216}" dt="2024-05-26T13:23:07.380" v="1736" actId="478"/>
          <ac:spMkLst>
            <pc:docMk/>
            <pc:sldMk cId="648105727" sldId="270"/>
            <ac:spMk id="5" creationId="{D72B509B-5745-B1BC-7CC3-00343342AD27}"/>
          </ac:spMkLst>
        </pc:spChg>
        <pc:spChg chg="add mod">
          <ac:chgData name="Lucas Antonio" userId="73ef0864fc6ffa0f" providerId="LiveId" clId="{1AC7E711-CEC9-4256-A250-36543166E216}" dt="2024-05-26T14:03:07.967" v="1918" actId="20577"/>
          <ac:spMkLst>
            <pc:docMk/>
            <pc:sldMk cId="648105727" sldId="270"/>
            <ac:spMk id="6" creationId="{6E599EF9-6B10-331D-35DE-1CC454AD7B88}"/>
          </ac:spMkLst>
        </pc:spChg>
        <pc:spChg chg="del">
          <ac:chgData name="Lucas Antonio" userId="73ef0864fc6ffa0f" providerId="LiveId" clId="{1AC7E711-CEC9-4256-A250-36543166E216}" dt="2024-05-26T17:25:23.139" v="2168" actId="478"/>
          <ac:spMkLst>
            <pc:docMk/>
            <pc:sldMk cId="648105727" sldId="270"/>
            <ac:spMk id="8" creationId="{305E9F6B-5578-0504-AFFA-ADA95907F633}"/>
          </ac:spMkLst>
        </pc:spChg>
        <pc:spChg chg="add mod">
          <ac:chgData name="Lucas Antonio" userId="73ef0864fc6ffa0f" providerId="LiveId" clId="{1AC7E711-CEC9-4256-A250-36543166E216}" dt="2024-05-26T17:25:28.934" v="2169" actId="122"/>
          <ac:spMkLst>
            <pc:docMk/>
            <pc:sldMk cId="648105727" sldId="270"/>
            <ac:spMk id="10" creationId="{50274B7E-6FE8-5F44-F233-9215FA0677F2}"/>
          </ac:spMkLst>
        </pc:spChg>
        <pc:picChg chg="add mod">
          <ac:chgData name="Lucas Antonio" userId="73ef0864fc6ffa0f" providerId="LiveId" clId="{1AC7E711-CEC9-4256-A250-36543166E216}" dt="2024-05-26T13:34:34.102" v="1768" actId="1076"/>
          <ac:picMkLst>
            <pc:docMk/>
            <pc:sldMk cId="648105727" sldId="270"/>
            <ac:picMk id="9" creationId="{157B5D6B-FE8E-A883-90A3-642EA525050A}"/>
          </ac:picMkLst>
        </pc:picChg>
      </pc:sldChg>
      <pc:sldChg chg="addSp delSp modSp add mod ord">
        <pc:chgData name="Lucas Antonio" userId="73ef0864fc6ffa0f" providerId="LiveId" clId="{1AC7E711-CEC9-4256-A250-36543166E216}" dt="2024-05-26T18:40:14.101" v="2255" actId="20577"/>
        <pc:sldMkLst>
          <pc:docMk/>
          <pc:sldMk cId="457973777" sldId="271"/>
        </pc:sldMkLst>
        <pc:spChg chg="del">
          <ac:chgData name="Lucas Antonio" userId="73ef0864fc6ffa0f" providerId="LiveId" clId="{1AC7E711-CEC9-4256-A250-36543166E216}" dt="2024-05-26T12:08:54.654" v="1330" actId="478"/>
          <ac:spMkLst>
            <pc:docMk/>
            <pc:sldMk cId="457973777" sldId="271"/>
            <ac:spMk id="2" creationId="{00000000-0000-0000-0000-000000000000}"/>
          </ac:spMkLst>
        </pc:spChg>
        <pc:spChg chg="add del mod">
          <ac:chgData name="Lucas Antonio" userId="73ef0864fc6ffa0f" providerId="LiveId" clId="{1AC7E711-CEC9-4256-A250-36543166E216}" dt="2024-05-26T12:08:59.138" v="1332" actId="478"/>
          <ac:spMkLst>
            <pc:docMk/>
            <pc:sldMk cId="457973777" sldId="271"/>
            <ac:spMk id="5" creationId="{93166AC8-B0D1-E39F-87B7-94C769D5617E}"/>
          </ac:spMkLst>
        </pc:spChg>
        <pc:spChg chg="add del mod">
          <ac:chgData name="Lucas Antonio" userId="73ef0864fc6ffa0f" providerId="LiveId" clId="{1AC7E711-CEC9-4256-A250-36543166E216}" dt="2024-05-26T12:11:06.137" v="1399" actId="478"/>
          <ac:spMkLst>
            <pc:docMk/>
            <pc:sldMk cId="457973777" sldId="271"/>
            <ac:spMk id="6" creationId="{AE030EF1-0717-3E9A-30B4-D6B0BB7DF544}"/>
          </ac:spMkLst>
        </pc:spChg>
        <pc:spChg chg="add mod">
          <ac:chgData name="Lucas Antonio" userId="73ef0864fc6ffa0f" providerId="LiveId" clId="{1AC7E711-CEC9-4256-A250-36543166E216}" dt="2024-05-26T12:11:06.479" v="1400"/>
          <ac:spMkLst>
            <pc:docMk/>
            <pc:sldMk cId="457973777" sldId="271"/>
            <ac:spMk id="7" creationId="{BB462915-E241-2DDD-8B45-B00BFA34CD99}"/>
          </ac:spMkLst>
        </pc:spChg>
        <pc:spChg chg="mod">
          <ac:chgData name="Lucas Antonio" userId="73ef0864fc6ffa0f" providerId="LiveId" clId="{1AC7E711-CEC9-4256-A250-36543166E216}" dt="2024-05-26T18:40:14.101" v="2255" actId="20577"/>
          <ac:spMkLst>
            <pc:docMk/>
            <pc:sldMk cId="457973777" sldId="271"/>
            <ac:spMk id="8" creationId="{305E9F6B-5578-0504-AFFA-ADA95907F633}"/>
          </ac:spMkLst>
        </pc:spChg>
      </pc:sldChg>
      <pc:sldChg chg="add del">
        <pc:chgData name="Lucas Antonio" userId="73ef0864fc6ffa0f" providerId="LiveId" clId="{1AC7E711-CEC9-4256-A250-36543166E216}" dt="2024-05-25T21:58:51.403" v="844" actId="2890"/>
        <pc:sldMkLst>
          <pc:docMk/>
          <pc:sldMk cId="3158249627" sldId="271"/>
        </pc:sldMkLst>
      </pc:sldChg>
      <pc:sldChg chg="addSp delSp modSp add mod ord">
        <pc:chgData name="Lucas Antonio" userId="73ef0864fc6ffa0f" providerId="LiveId" clId="{1AC7E711-CEC9-4256-A250-36543166E216}" dt="2024-05-26T12:11:13.412" v="1403" actId="478"/>
        <pc:sldMkLst>
          <pc:docMk/>
          <pc:sldMk cId="2542543930" sldId="272"/>
        </pc:sldMkLst>
        <pc:spChg chg="del">
          <ac:chgData name="Lucas Antonio" userId="73ef0864fc6ffa0f" providerId="LiveId" clId="{1AC7E711-CEC9-4256-A250-36543166E216}" dt="2024-05-26T12:09:02.904" v="1333" actId="478"/>
          <ac:spMkLst>
            <pc:docMk/>
            <pc:sldMk cId="2542543930" sldId="272"/>
            <ac:spMk id="2" creationId="{00000000-0000-0000-0000-000000000000}"/>
          </ac:spMkLst>
        </pc:spChg>
        <pc:spChg chg="add del mod">
          <ac:chgData name="Lucas Antonio" userId="73ef0864fc6ffa0f" providerId="LiveId" clId="{1AC7E711-CEC9-4256-A250-36543166E216}" dt="2024-05-26T12:09:05.280" v="1334" actId="478"/>
          <ac:spMkLst>
            <pc:docMk/>
            <pc:sldMk cId="2542543930" sldId="272"/>
            <ac:spMk id="5" creationId="{CE3DD446-72EF-1B6C-5B97-F3312D54C81F}"/>
          </ac:spMkLst>
        </pc:spChg>
        <pc:spChg chg="add del mod">
          <ac:chgData name="Lucas Antonio" userId="73ef0864fc6ffa0f" providerId="LiveId" clId="{1AC7E711-CEC9-4256-A250-36543166E216}" dt="2024-05-26T12:11:10.483" v="1401" actId="478"/>
          <ac:spMkLst>
            <pc:docMk/>
            <pc:sldMk cId="2542543930" sldId="272"/>
            <ac:spMk id="6" creationId="{322952BB-2B46-FAD2-775C-88666642ECC3}"/>
          </ac:spMkLst>
        </pc:spChg>
        <pc:spChg chg="mod">
          <ac:chgData name="Lucas Antonio" userId="73ef0864fc6ffa0f" providerId="LiveId" clId="{1AC7E711-CEC9-4256-A250-36543166E216}" dt="2024-05-26T12:03:15.269" v="1255" actId="20577"/>
          <ac:spMkLst>
            <pc:docMk/>
            <pc:sldMk cId="2542543930" sldId="272"/>
            <ac:spMk id="8" creationId="{305E9F6B-5578-0504-AFFA-ADA95907F633}"/>
          </ac:spMkLst>
        </pc:spChg>
        <pc:spChg chg="add del mod">
          <ac:chgData name="Lucas Antonio" userId="73ef0864fc6ffa0f" providerId="LiveId" clId="{1AC7E711-CEC9-4256-A250-36543166E216}" dt="2024-05-26T12:11:13.412" v="1403" actId="478"/>
          <ac:spMkLst>
            <pc:docMk/>
            <pc:sldMk cId="2542543930" sldId="272"/>
            <ac:spMk id="9" creationId="{D1B7354F-74A1-3BAF-A83B-171A703202ED}"/>
          </ac:spMkLst>
        </pc:spChg>
        <pc:spChg chg="add mod">
          <ac:chgData name="Lucas Antonio" userId="73ef0864fc6ffa0f" providerId="LiveId" clId="{1AC7E711-CEC9-4256-A250-36543166E216}" dt="2024-05-26T12:11:10.969" v="1402"/>
          <ac:spMkLst>
            <pc:docMk/>
            <pc:sldMk cId="2542543930" sldId="272"/>
            <ac:spMk id="10" creationId="{47BC9899-1D3D-2A2E-F3A5-32F3968E1878}"/>
          </ac:spMkLst>
        </pc:spChg>
      </pc:sldChg>
      <pc:sldChg chg="addSp delSp modSp add mod">
        <pc:chgData name="Lucas Antonio" userId="73ef0864fc6ffa0f" providerId="LiveId" clId="{1AC7E711-CEC9-4256-A250-36543166E216}" dt="2024-05-26T17:24:12.078" v="2166" actId="14100"/>
        <pc:sldMkLst>
          <pc:docMk/>
          <pc:sldMk cId="3503232139" sldId="273"/>
        </pc:sldMkLst>
        <pc:spChg chg="add mod">
          <ac:chgData name="Lucas Antonio" userId="73ef0864fc6ffa0f" providerId="LiveId" clId="{1AC7E711-CEC9-4256-A250-36543166E216}" dt="2024-05-26T17:23:52.942" v="2160" actId="1076"/>
          <ac:spMkLst>
            <pc:docMk/>
            <pc:sldMk cId="3503232139" sldId="273"/>
            <ac:spMk id="3" creationId="{B28A985C-B563-EB5D-9EC6-61C71DA2184B}"/>
          </ac:spMkLst>
        </pc:spChg>
        <pc:spChg chg="mod">
          <ac:chgData name="Lucas Antonio" userId="73ef0864fc6ffa0f" providerId="LiveId" clId="{1AC7E711-CEC9-4256-A250-36543166E216}" dt="2024-05-26T17:24:12.078" v="2166" actId="14100"/>
          <ac:spMkLst>
            <pc:docMk/>
            <pc:sldMk cId="3503232139" sldId="273"/>
            <ac:spMk id="8" creationId="{305E9F6B-5578-0504-AFFA-ADA95907F633}"/>
          </ac:spMkLst>
        </pc:spChg>
        <pc:picChg chg="del">
          <ac:chgData name="Lucas Antonio" userId="73ef0864fc6ffa0f" providerId="LiveId" clId="{1AC7E711-CEC9-4256-A250-36543166E216}" dt="2024-05-26T12:06:09.231" v="1295" actId="478"/>
          <ac:picMkLst>
            <pc:docMk/>
            <pc:sldMk cId="3503232139" sldId="273"/>
            <ac:picMk id="10" creationId="{FC625B72-66A5-773C-1223-441ED2AA6981}"/>
          </ac:picMkLst>
        </pc:picChg>
        <pc:picChg chg="del">
          <ac:chgData name="Lucas Antonio" userId="73ef0864fc6ffa0f" providerId="LiveId" clId="{1AC7E711-CEC9-4256-A250-36543166E216}" dt="2024-05-26T12:06:09.231" v="1295" actId="478"/>
          <ac:picMkLst>
            <pc:docMk/>
            <pc:sldMk cId="3503232139" sldId="273"/>
            <ac:picMk id="12" creationId="{E27AD07C-A5A5-3A2D-3264-0E91E9120070}"/>
          </ac:picMkLst>
        </pc:picChg>
        <pc:picChg chg="del">
          <ac:chgData name="Lucas Antonio" userId="73ef0864fc6ffa0f" providerId="LiveId" clId="{1AC7E711-CEC9-4256-A250-36543166E216}" dt="2024-05-26T12:06:09.231" v="1295" actId="478"/>
          <ac:picMkLst>
            <pc:docMk/>
            <pc:sldMk cId="3503232139" sldId="273"/>
            <ac:picMk id="18" creationId="{A31B186C-EA4A-0256-0293-4749A09DD9E2}"/>
          </ac:picMkLst>
        </pc:picChg>
      </pc:sldChg>
      <pc:sldChg chg="add del">
        <pc:chgData name="Lucas Antonio" userId="73ef0864fc6ffa0f" providerId="LiveId" clId="{1AC7E711-CEC9-4256-A250-36543166E216}" dt="2024-05-26T12:07:19.521" v="1310" actId="47"/>
        <pc:sldMkLst>
          <pc:docMk/>
          <pc:sldMk cId="1797187594" sldId="274"/>
        </pc:sldMkLst>
      </pc:sldChg>
      <pc:sldChg chg="add del">
        <pc:chgData name="Lucas Antonio" userId="73ef0864fc6ffa0f" providerId="LiveId" clId="{1AC7E711-CEC9-4256-A250-36543166E216}" dt="2024-05-26T12:07:25.211" v="1312" actId="47"/>
        <pc:sldMkLst>
          <pc:docMk/>
          <pc:sldMk cId="4116623356" sldId="275"/>
        </pc:sldMkLst>
      </pc:sldChg>
      <pc:sldChg chg="add del">
        <pc:chgData name="Lucas Antonio" userId="73ef0864fc6ffa0f" providerId="LiveId" clId="{1AC7E711-CEC9-4256-A250-36543166E216}" dt="2024-05-26T12:07:16.440" v="1309" actId="47"/>
        <pc:sldMkLst>
          <pc:docMk/>
          <pc:sldMk cId="56085096" sldId="276"/>
        </pc:sldMkLst>
      </pc:sldChg>
      <pc:sldChg chg="addSp delSp modSp add mod">
        <pc:chgData name="Lucas Antonio" userId="73ef0864fc6ffa0f" providerId="LiveId" clId="{1AC7E711-CEC9-4256-A250-36543166E216}" dt="2024-05-26T12:10:03.585" v="1387" actId="20577"/>
        <pc:sldMkLst>
          <pc:docMk/>
          <pc:sldMk cId="4163125557" sldId="277"/>
        </pc:sldMkLst>
        <pc:spChg chg="mod">
          <ac:chgData name="Lucas Antonio" userId="73ef0864fc6ffa0f" providerId="LiveId" clId="{1AC7E711-CEC9-4256-A250-36543166E216}" dt="2024-05-26T12:10:03.585" v="1387" actId="20577"/>
          <ac:spMkLst>
            <pc:docMk/>
            <pc:sldMk cId="4163125557" sldId="277"/>
            <ac:spMk id="2" creationId="{00000000-0000-0000-0000-000000000000}"/>
          </ac:spMkLst>
        </pc:spChg>
        <pc:spChg chg="add mod">
          <ac:chgData name="Lucas Antonio" userId="73ef0864fc6ffa0f" providerId="LiveId" clId="{1AC7E711-CEC9-4256-A250-36543166E216}" dt="2024-05-26T12:07:33.658" v="1314"/>
          <ac:spMkLst>
            <pc:docMk/>
            <pc:sldMk cId="4163125557" sldId="277"/>
            <ac:spMk id="3" creationId="{5F3C837D-9257-4D3B-6CFC-F26001CD587C}"/>
          </ac:spMkLst>
        </pc:spChg>
        <pc:spChg chg="del mod">
          <ac:chgData name="Lucas Antonio" userId="73ef0864fc6ffa0f" providerId="LiveId" clId="{1AC7E711-CEC9-4256-A250-36543166E216}" dt="2024-05-26T12:07:39.399" v="1316" actId="478"/>
          <ac:spMkLst>
            <pc:docMk/>
            <pc:sldMk cId="4163125557" sldId="277"/>
            <ac:spMk id="8" creationId="{305E9F6B-5578-0504-AFFA-ADA95907F633}"/>
          </ac:spMkLst>
        </pc:spChg>
      </pc:sldChg>
      <pc:sldChg chg="addSp delSp modSp add mod">
        <pc:chgData name="Lucas Antonio" userId="73ef0864fc6ffa0f" providerId="LiveId" clId="{1AC7E711-CEC9-4256-A250-36543166E216}" dt="2024-05-26T12:10:31.934" v="1390" actId="478"/>
        <pc:sldMkLst>
          <pc:docMk/>
          <pc:sldMk cId="2759081130" sldId="278"/>
        </pc:sldMkLst>
        <pc:spChg chg="del">
          <ac:chgData name="Lucas Antonio" userId="73ef0864fc6ffa0f" providerId="LiveId" clId="{1AC7E711-CEC9-4256-A250-36543166E216}" dt="2024-05-26T12:10:29.535" v="1388" actId="478"/>
          <ac:spMkLst>
            <pc:docMk/>
            <pc:sldMk cId="2759081130" sldId="278"/>
            <ac:spMk id="2" creationId="{00000000-0000-0000-0000-000000000000}"/>
          </ac:spMkLst>
        </pc:spChg>
        <pc:spChg chg="add mod">
          <ac:chgData name="Lucas Antonio" userId="73ef0864fc6ffa0f" providerId="LiveId" clId="{1AC7E711-CEC9-4256-A250-36543166E216}" dt="2024-05-26T12:08:01.301" v="1318"/>
          <ac:spMkLst>
            <pc:docMk/>
            <pc:sldMk cId="2759081130" sldId="278"/>
            <ac:spMk id="3" creationId="{E9E3379E-6402-F36B-78BD-35EE8195EA16}"/>
          </ac:spMkLst>
        </pc:spChg>
        <pc:spChg chg="add del mod">
          <ac:chgData name="Lucas Antonio" userId="73ef0864fc6ffa0f" providerId="LiveId" clId="{1AC7E711-CEC9-4256-A250-36543166E216}" dt="2024-05-26T12:10:31.934" v="1390" actId="478"/>
          <ac:spMkLst>
            <pc:docMk/>
            <pc:sldMk cId="2759081130" sldId="278"/>
            <ac:spMk id="6" creationId="{A2C73DC2-985C-8D6A-837C-7508DA2FC264}"/>
          </ac:spMkLst>
        </pc:spChg>
        <pc:spChg chg="add mod">
          <ac:chgData name="Lucas Antonio" userId="73ef0864fc6ffa0f" providerId="LiveId" clId="{1AC7E711-CEC9-4256-A250-36543166E216}" dt="2024-05-26T12:10:29.867" v="1389"/>
          <ac:spMkLst>
            <pc:docMk/>
            <pc:sldMk cId="2759081130" sldId="278"/>
            <ac:spMk id="7" creationId="{8E13F0ED-4B32-9B09-F1BB-8F99308EFCAA}"/>
          </ac:spMkLst>
        </pc:spChg>
        <pc:spChg chg="del">
          <ac:chgData name="Lucas Antonio" userId="73ef0864fc6ffa0f" providerId="LiveId" clId="{1AC7E711-CEC9-4256-A250-36543166E216}" dt="2024-05-26T12:08:03.252" v="1319" actId="478"/>
          <ac:spMkLst>
            <pc:docMk/>
            <pc:sldMk cId="2759081130" sldId="278"/>
            <ac:spMk id="8" creationId="{305E9F6B-5578-0504-AFFA-ADA95907F633}"/>
          </ac:spMkLst>
        </pc:spChg>
      </pc:sldChg>
      <pc:sldChg chg="add del">
        <pc:chgData name="Lucas Antonio" userId="73ef0864fc6ffa0f" providerId="LiveId" clId="{1AC7E711-CEC9-4256-A250-36543166E216}" dt="2024-05-26T13:36:53.787" v="1787" actId="47"/>
        <pc:sldMkLst>
          <pc:docMk/>
          <pc:sldMk cId="71532427" sldId="279"/>
        </pc:sldMkLst>
      </pc:sldChg>
      <pc:sldChg chg="add del">
        <pc:chgData name="Lucas Antonio" userId="73ef0864fc6ffa0f" providerId="LiveId" clId="{1AC7E711-CEC9-4256-A250-36543166E216}" dt="2024-05-26T13:36:53.787" v="1787" actId="47"/>
        <pc:sldMkLst>
          <pc:docMk/>
          <pc:sldMk cId="2728674987" sldId="280"/>
        </pc:sldMkLst>
      </pc:sldChg>
      <pc:sldChg chg="addSp delSp modSp add mod ord">
        <pc:chgData name="Lucas Antonio" userId="73ef0864fc6ffa0f" providerId="LiveId" clId="{1AC7E711-CEC9-4256-A250-36543166E216}" dt="2024-05-28T09:03:07.841" v="2367" actId="20577"/>
        <pc:sldMkLst>
          <pc:docMk/>
          <pc:sldMk cId="3703044240" sldId="281"/>
        </pc:sldMkLst>
        <pc:spChg chg="mod">
          <ac:chgData name="Lucas Antonio" userId="73ef0864fc6ffa0f" providerId="LiveId" clId="{1AC7E711-CEC9-4256-A250-36543166E216}" dt="2024-05-26T13:35:21.278" v="1781" actId="20577"/>
          <ac:spMkLst>
            <pc:docMk/>
            <pc:sldMk cId="3703044240" sldId="281"/>
            <ac:spMk id="2" creationId="{00000000-0000-0000-0000-000000000000}"/>
          </ac:spMkLst>
        </pc:spChg>
        <pc:spChg chg="mod">
          <ac:chgData name="Lucas Antonio" userId="73ef0864fc6ffa0f" providerId="LiveId" clId="{1AC7E711-CEC9-4256-A250-36543166E216}" dt="2024-05-28T09:03:07.841" v="2367" actId="20577"/>
          <ac:spMkLst>
            <pc:docMk/>
            <pc:sldMk cId="3703044240" sldId="281"/>
            <ac:spMk id="8" creationId="{305E9F6B-5578-0504-AFFA-ADA95907F633}"/>
          </ac:spMkLst>
        </pc:spChg>
        <pc:picChg chg="add del mod">
          <ac:chgData name="Lucas Antonio" userId="73ef0864fc6ffa0f" providerId="LiveId" clId="{1AC7E711-CEC9-4256-A250-36543166E216}" dt="2024-05-26T14:04:23.732" v="1923" actId="478"/>
          <ac:picMkLst>
            <pc:docMk/>
            <pc:sldMk cId="3703044240" sldId="281"/>
            <ac:picMk id="15361" creationId="{31012AC9-4C4B-19C7-C589-81A679BAC531}"/>
          </ac:picMkLst>
        </pc:picChg>
      </pc:sldChg>
      <pc:sldChg chg="addSp delSp modSp add del mod ord">
        <pc:chgData name="Lucas Antonio" userId="73ef0864fc6ffa0f" providerId="LiveId" clId="{1AC7E711-CEC9-4256-A250-36543166E216}" dt="2024-05-26T18:22:56.766" v="2220" actId="2696"/>
        <pc:sldMkLst>
          <pc:docMk/>
          <pc:sldMk cId="3102874870" sldId="282"/>
        </pc:sldMkLst>
        <pc:spChg chg="add del mod">
          <ac:chgData name="Lucas Antonio" userId="73ef0864fc6ffa0f" providerId="LiveId" clId="{1AC7E711-CEC9-4256-A250-36543166E216}" dt="2024-05-26T13:21:25.637" v="1679"/>
          <ac:spMkLst>
            <pc:docMk/>
            <pc:sldMk cId="3102874870" sldId="282"/>
            <ac:spMk id="5" creationId="{C5901D26-956D-5F79-ED15-77E01CB02394}"/>
          </ac:spMkLst>
        </pc:spChg>
        <pc:spChg chg="mod">
          <ac:chgData name="Lucas Antonio" userId="73ef0864fc6ffa0f" providerId="LiveId" clId="{1AC7E711-CEC9-4256-A250-36543166E216}" dt="2024-05-26T14:03:02.633" v="1908" actId="20577"/>
          <ac:spMkLst>
            <pc:docMk/>
            <pc:sldMk cId="3102874870" sldId="282"/>
            <ac:spMk id="6" creationId="{ACA16D9B-E07A-DEA8-509E-D3371A87F5DA}"/>
          </ac:spMkLst>
        </pc:spChg>
        <pc:spChg chg="add mod">
          <ac:chgData name="Lucas Antonio" userId="73ef0864fc6ffa0f" providerId="LiveId" clId="{1AC7E711-CEC9-4256-A250-36543166E216}" dt="2024-05-26T13:22:36.977" v="1730" actId="1076"/>
          <ac:spMkLst>
            <pc:docMk/>
            <pc:sldMk cId="3102874870" sldId="282"/>
            <ac:spMk id="7" creationId="{7AF74780-775C-5EA7-C442-EEC22A6D5817}"/>
          </ac:spMkLst>
        </pc:spChg>
        <pc:spChg chg="del">
          <ac:chgData name="Lucas Antonio" userId="73ef0864fc6ffa0f" providerId="LiveId" clId="{1AC7E711-CEC9-4256-A250-36543166E216}" dt="2024-05-26T13:21:12.674" v="1662" actId="478"/>
          <ac:spMkLst>
            <pc:docMk/>
            <pc:sldMk cId="3102874870" sldId="282"/>
            <ac:spMk id="8" creationId="{305E9F6B-5578-0504-AFFA-ADA95907F633}"/>
          </ac:spMkLst>
        </pc:spChg>
        <pc:picChg chg="add mod">
          <ac:chgData name="Lucas Antonio" userId="73ef0864fc6ffa0f" providerId="LiveId" clId="{1AC7E711-CEC9-4256-A250-36543166E216}" dt="2024-05-26T13:20:57.728" v="1661" actId="1076"/>
          <ac:picMkLst>
            <pc:docMk/>
            <pc:sldMk cId="3102874870" sldId="282"/>
            <ac:picMk id="3" creationId="{F5D22937-88BB-D6B0-163E-FE5EC8AA927F}"/>
          </ac:picMkLst>
        </pc:picChg>
      </pc:sldChg>
      <pc:sldChg chg="addSp delSp modSp add del mod ord">
        <pc:chgData name="Lucas Antonio" userId="73ef0864fc6ffa0f" providerId="LiveId" clId="{1AC7E711-CEC9-4256-A250-36543166E216}" dt="2024-05-28T09:02:11.500" v="2359" actId="47"/>
        <pc:sldMkLst>
          <pc:docMk/>
          <pc:sldMk cId="695064572" sldId="283"/>
        </pc:sldMkLst>
        <pc:spChg chg="add mod">
          <ac:chgData name="Lucas Antonio" userId="73ef0864fc6ffa0f" providerId="LiveId" clId="{1AC7E711-CEC9-4256-A250-36543166E216}" dt="2024-05-26T15:56:31.055" v="2029" actId="20577"/>
          <ac:spMkLst>
            <pc:docMk/>
            <pc:sldMk cId="695064572" sldId="283"/>
            <ac:spMk id="5" creationId="{0F85CBED-6090-DB38-F60F-7C6E8A954B06}"/>
          </ac:spMkLst>
        </pc:spChg>
        <pc:spChg chg="add mod">
          <ac:chgData name="Lucas Antonio" userId="73ef0864fc6ffa0f" providerId="LiveId" clId="{1AC7E711-CEC9-4256-A250-36543166E216}" dt="2024-05-26T20:41:09.129" v="2329" actId="20577"/>
          <ac:spMkLst>
            <pc:docMk/>
            <pc:sldMk cId="695064572" sldId="283"/>
            <ac:spMk id="6" creationId="{25812DD3-C257-2C44-CC6A-BA9651688638}"/>
          </ac:spMkLst>
        </pc:spChg>
        <pc:spChg chg="del">
          <ac:chgData name="Lucas Antonio" userId="73ef0864fc6ffa0f" providerId="LiveId" clId="{1AC7E711-CEC9-4256-A250-36543166E216}" dt="2024-05-26T15:47:18.250" v="1976" actId="478"/>
          <ac:spMkLst>
            <pc:docMk/>
            <pc:sldMk cId="695064572" sldId="283"/>
            <ac:spMk id="8" creationId="{305E9F6B-5578-0504-AFFA-ADA95907F633}"/>
          </ac:spMkLst>
        </pc:spChg>
        <pc:graphicFrameChg chg="add mod modGraphic">
          <ac:chgData name="Lucas Antonio" userId="73ef0864fc6ffa0f" providerId="LiveId" clId="{1AC7E711-CEC9-4256-A250-36543166E216}" dt="2024-05-26T17:26:12.429" v="2170" actId="1076"/>
          <ac:graphicFrameMkLst>
            <pc:docMk/>
            <pc:sldMk cId="695064572" sldId="283"/>
            <ac:graphicFrameMk id="3" creationId="{0828AE1D-7660-E7CD-394C-92BF9BA43BD6}"/>
          </ac:graphicFrameMkLst>
        </pc:graphicFrameChg>
      </pc:sldChg>
      <pc:sldChg chg="add del ord">
        <pc:chgData name="Lucas Antonio" userId="73ef0864fc6ffa0f" providerId="LiveId" clId="{1AC7E711-CEC9-4256-A250-36543166E216}" dt="2024-05-26T16:00:40.746" v="2046" actId="47"/>
        <pc:sldMkLst>
          <pc:docMk/>
          <pc:sldMk cId="85012323" sldId="284"/>
        </pc:sldMkLst>
      </pc:sldChg>
      <pc:sldChg chg="add del ord">
        <pc:chgData name="Lucas Antonio" userId="73ef0864fc6ffa0f" providerId="LiveId" clId="{1AC7E711-CEC9-4256-A250-36543166E216}" dt="2024-05-26T16:00:40.746" v="2046" actId="47"/>
        <pc:sldMkLst>
          <pc:docMk/>
          <pc:sldMk cId="2279257311" sldId="285"/>
        </pc:sldMkLst>
      </pc:sldChg>
      <pc:sldChg chg="addSp delSp modSp add mod">
        <pc:chgData name="Lucas Antonio" userId="73ef0864fc6ffa0f" providerId="LiveId" clId="{1AC7E711-CEC9-4256-A250-36543166E216}" dt="2024-05-26T15:44:24.747" v="1972" actId="1076"/>
        <pc:sldMkLst>
          <pc:docMk/>
          <pc:sldMk cId="3361405827" sldId="286"/>
        </pc:sldMkLst>
        <pc:picChg chg="add mod">
          <ac:chgData name="Lucas Antonio" userId="73ef0864fc6ffa0f" providerId="LiveId" clId="{1AC7E711-CEC9-4256-A250-36543166E216}" dt="2024-05-26T14:11:11.225" v="1960" actId="1076"/>
          <ac:picMkLst>
            <pc:docMk/>
            <pc:sldMk cId="3361405827" sldId="286"/>
            <ac:picMk id="3" creationId="{0DAA944A-8E57-5A46-E50C-FD9ADA910C67}"/>
          </ac:picMkLst>
        </pc:picChg>
        <pc:picChg chg="mod">
          <ac:chgData name="Lucas Antonio" userId="73ef0864fc6ffa0f" providerId="LiveId" clId="{1AC7E711-CEC9-4256-A250-36543166E216}" dt="2024-05-26T14:11:26.588" v="1963" actId="1076"/>
          <ac:picMkLst>
            <pc:docMk/>
            <pc:sldMk cId="3361405827" sldId="286"/>
            <ac:picMk id="13" creationId="{DE91963B-3165-4C75-46A4-D0376414DF55}"/>
          </ac:picMkLst>
        </pc:picChg>
        <pc:picChg chg="mod">
          <ac:chgData name="Lucas Antonio" userId="73ef0864fc6ffa0f" providerId="LiveId" clId="{1AC7E711-CEC9-4256-A250-36543166E216}" dt="2024-05-26T14:11:32.018" v="1965" actId="1076"/>
          <ac:picMkLst>
            <pc:docMk/>
            <pc:sldMk cId="3361405827" sldId="286"/>
            <ac:picMk id="19" creationId="{8ED86475-C567-75C9-E124-CFD5B771196C}"/>
          </ac:picMkLst>
        </pc:picChg>
        <pc:picChg chg="del">
          <ac:chgData name="Lucas Antonio" userId="73ef0864fc6ffa0f" providerId="LiveId" clId="{1AC7E711-CEC9-4256-A250-36543166E216}" dt="2024-05-26T13:59:05.763" v="1856" actId="478"/>
          <ac:picMkLst>
            <pc:docMk/>
            <pc:sldMk cId="3361405827" sldId="286"/>
            <ac:picMk id="11266" creationId="{7DA7F356-E453-D4A8-A45F-15D91317C531}"/>
          </ac:picMkLst>
        </pc:picChg>
        <pc:picChg chg="add del mod">
          <ac:chgData name="Lucas Antonio" userId="73ef0864fc6ffa0f" providerId="LiveId" clId="{1AC7E711-CEC9-4256-A250-36543166E216}" dt="2024-05-26T14:08:53.443" v="1946" actId="478"/>
          <ac:picMkLst>
            <pc:docMk/>
            <pc:sldMk cId="3361405827" sldId="286"/>
            <ac:picMk id="14338" creationId="{8672B24E-2E1B-99B8-BCF7-277B6A43220B}"/>
          </ac:picMkLst>
        </pc:picChg>
        <pc:picChg chg="add del mod">
          <ac:chgData name="Lucas Antonio" userId="73ef0864fc6ffa0f" providerId="LiveId" clId="{1AC7E711-CEC9-4256-A250-36543166E216}" dt="2024-05-26T14:11:02.052" v="1955" actId="478"/>
          <ac:picMkLst>
            <pc:docMk/>
            <pc:sldMk cId="3361405827" sldId="286"/>
            <ac:picMk id="14340" creationId="{663DDBB4-EF64-CD27-D89B-985580613136}"/>
          </ac:picMkLst>
        </pc:picChg>
        <pc:picChg chg="add del mod">
          <ac:chgData name="Lucas Antonio" userId="73ef0864fc6ffa0f" providerId="LiveId" clId="{1AC7E711-CEC9-4256-A250-36543166E216}" dt="2024-05-26T15:43:25.801" v="1970" actId="478"/>
          <ac:picMkLst>
            <pc:docMk/>
            <pc:sldMk cId="3361405827" sldId="286"/>
            <ac:picMk id="14342" creationId="{CF35B63B-5E91-4F5B-0499-97B35876A4A0}"/>
          </ac:picMkLst>
        </pc:picChg>
        <pc:picChg chg="add mod">
          <ac:chgData name="Lucas Antonio" userId="73ef0864fc6ffa0f" providerId="LiveId" clId="{1AC7E711-CEC9-4256-A250-36543166E216}" dt="2024-05-26T15:44:24.747" v="1972" actId="1076"/>
          <ac:picMkLst>
            <pc:docMk/>
            <pc:sldMk cId="3361405827" sldId="286"/>
            <ac:picMk id="14344" creationId="{B0EFC327-18D9-060D-93C8-717663D2E463}"/>
          </ac:picMkLst>
        </pc:picChg>
      </pc:sldChg>
      <pc:sldChg chg="addSp delSp modSp add mod">
        <pc:chgData name="Lucas Antonio" userId="73ef0864fc6ffa0f" providerId="LiveId" clId="{1AC7E711-CEC9-4256-A250-36543166E216}" dt="2024-05-26T18:23:30.398" v="2254" actId="1076"/>
        <pc:sldMkLst>
          <pc:docMk/>
          <pc:sldMk cId="1410235688" sldId="287"/>
        </pc:sldMkLst>
        <pc:spChg chg="mod">
          <ac:chgData name="Lucas Antonio" userId="73ef0864fc6ffa0f" providerId="LiveId" clId="{1AC7E711-CEC9-4256-A250-36543166E216}" dt="2024-05-26T18:23:23.290" v="2249" actId="1076"/>
          <ac:spMkLst>
            <pc:docMk/>
            <pc:sldMk cId="1410235688" sldId="287"/>
            <ac:spMk id="7" creationId="{7AF74780-775C-5EA7-C442-EEC22A6D5817}"/>
          </ac:spMkLst>
        </pc:spChg>
        <pc:picChg chg="del">
          <ac:chgData name="Lucas Antonio" userId="73ef0864fc6ffa0f" providerId="LiveId" clId="{1AC7E711-CEC9-4256-A250-36543166E216}" dt="2024-05-26T18:23:10.187" v="2222" actId="478"/>
          <ac:picMkLst>
            <pc:docMk/>
            <pc:sldMk cId="1410235688" sldId="287"/>
            <ac:picMk id="3" creationId="{F5D22937-88BB-D6B0-163E-FE5EC8AA927F}"/>
          </ac:picMkLst>
        </pc:picChg>
        <pc:picChg chg="add mod">
          <ac:chgData name="Lucas Antonio" userId="73ef0864fc6ffa0f" providerId="LiveId" clId="{1AC7E711-CEC9-4256-A250-36543166E216}" dt="2024-05-26T18:23:30.398" v="2254" actId="1076"/>
          <ac:picMkLst>
            <pc:docMk/>
            <pc:sldMk cId="1410235688" sldId="287"/>
            <ac:picMk id="5" creationId="{F24886CA-CF16-DBF5-5122-9527AAC139AC}"/>
          </ac:picMkLst>
        </pc:picChg>
      </pc:sldChg>
      <pc:sldChg chg="addSp delSp modSp add del mod">
        <pc:chgData name="Lucas Antonio" userId="73ef0864fc6ffa0f" providerId="LiveId" clId="{1AC7E711-CEC9-4256-A250-36543166E216}" dt="2024-05-28T09:02:11.500" v="2359" actId="47"/>
        <pc:sldMkLst>
          <pc:docMk/>
          <pc:sldMk cId="3263589877" sldId="288"/>
        </pc:sldMkLst>
        <pc:spChg chg="mod">
          <ac:chgData name="Lucas Antonio" userId="73ef0864fc6ffa0f" providerId="LiveId" clId="{1AC7E711-CEC9-4256-A250-36543166E216}" dt="2024-05-26T21:41:55.428" v="2358" actId="1076"/>
          <ac:spMkLst>
            <pc:docMk/>
            <pc:sldMk cId="3263589877" sldId="288"/>
            <ac:spMk id="7" creationId="{7AF74780-775C-5EA7-C442-EEC22A6D5817}"/>
          </ac:spMkLst>
        </pc:spChg>
        <pc:picChg chg="del">
          <ac:chgData name="Lucas Antonio" userId="73ef0864fc6ffa0f" providerId="LiveId" clId="{1AC7E711-CEC9-4256-A250-36543166E216}" dt="2024-05-26T21:41:17.378" v="2338" actId="478"/>
          <ac:picMkLst>
            <pc:docMk/>
            <pc:sldMk cId="3263589877" sldId="288"/>
            <ac:picMk id="5" creationId="{F24886CA-CF16-DBF5-5122-9527AAC139AC}"/>
          </ac:picMkLst>
        </pc:picChg>
        <pc:picChg chg="add mod">
          <ac:chgData name="Lucas Antonio" userId="73ef0864fc6ffa0f" providerId="LiveId" clId="{1AC7E711-CEC9-4256-A250-36543166E216}" dt="2024-05-26T21:41:26.072" v="2342" actId="1076"/>
          <ac:picMkLst>
            <pc:docMk/>
            <pc:sldMk cId="3263589877" sldId="288"/>
            <ac:picMk id="1025" creationId="{266ED0AC-DD29-E6F2-C612-EEF75EAD6954}"/>
          </ac:picMkLst>
        </pc:picChg>
      </pc:sldChg>
    </pc:docChg>
  </pc:docChgLst>
  <pc:docChgLst>
    <pc:chgData name="Lucas Antonio" userId="73ef0864fc6ffa0f" providerId="LiveId" clId="{62980906-BF69-4B63-8498-094001B45F90}"/>
    <pc:docChg chg="undo custSel modSld">
      <pc:chgData name="Lucas Antonio" userId="73ef0864fc6ffa0f" providerId="LiveId" clId="{62980906-BF69-4B63-8498-094001B45F90}" dt="2024-05-30T03:00:15.359" v="179" actId="14100"/>
      <pc:docMkLst>
        <pc:docMk/>
      </pc:docMkLst>
      <pc:sldChg chg="modSp mod">
        <pc:chgData name="Lucas Antonio" userId="73ef0864fc6ffa0f" providerId="LiveId" clId="{62980906-BF69-4B63-8498-094001B45F90}" dt="2024-05-30T01:10:51.560" v="25" actId="20577"/>
        <pc:sldMkLst>
          <pc:docMk/>
          <pc:sldMk cId="3355011836" sldId="263"/>
        </pc:sldMkLst>
        <pc:spChg chg="mod">
          <ac:chgData name="Lucas Antonio" userId="73ef0864fc6ffa0f" providerId="LiveId" clId="{62980906-BF69-4B63-8498-094001B45F90}" dt="2024-05-30T01:10:51.560" v="25" actId="20577"/>
          <ac:spMkLst>
            <pc:docMk/>
            <pc:sldMk cId="3355011836" sldId="263"/>
            <ac:spMk id="2" creationId="{00000000-0000-0000-0000-000000000000}"/>
          </ac:spMkLst>
        </pc:spChg>
      </pc:sldChg>
      <pc:sldChg chg="modSp mod">
        <pc:chgData name="Lucas Antonio" userId="73ef0864fc6ffa0f" providerId="LiveId" clId="{62980906-BF69-4B63-8498-094001B45F90}" dt="2024-05-30T01:12:34.602" v="160"/>
        <pc:sldMkLst>
          <pc:docMk/>
          <pc:sldMk cId="1630193300" sldId="264"/>
        </pc:sldMkLst>
        <pc:spChg chg="mod">
          <ac:chgData name="Lucas Antonio" userId="73ef0864fc6ffa0f" providerId="LiveId" clId="{62980906-BF69-4B63-8498-094001B45F90}" dt="2024-05-30T01:12:34.602" v="160"/>
          <ac:spMkLst>
            <pc:docMk/>
            <pc:sldMk cId="1630193300" sldId="264"/>
            <ac:spMk id="6" creationId="{ACA16D9B-E07A-DEA8-509E-D3371A87F5DA}"/>
          </ac:spMkLst>
        </pc:spChg>
      </pc:sldChg>
      <pc:sldChg chg="modSp mod">
        <pc:chgData name="Lucas Antonio" userId="73ef0864fc6ffa0f" providerId="LiveId" clId="{62980906-BF69-4B63-8498-094001B45F90}" dt="2024-05-30T01:11:50.296" v="129" actId="20577"/>
        <pc:sldMkLst>
          <pc:docMk/>
          <pc:sldMk cId="779479727" sldId="265"/>
        </pc:sldMkLst>
        <pc:spChg chg="mod">
          <ac:chgData name="Lucas Antonio" userId="73ef0864fc6ffa0f" providerId="LiveId" clId="{62980906-BF69-4B63-8498-094001B45F90}" dt="2024-05-30T01:11:50.296" v="129" actId="20577"/>
          <ac:spMkLst>
            <pc:docMk/>
            <pc:sldMk cId="779479727" sldId="265"/>
            <ac:spMk id="92" creationId="{608EED0C-2571-F929-8CE2-2E98405A1590}"/>
          </ac:spMkLst>
        </pc:spChg>
      </pc:sldChg>
      <pc:sldChg chg="modSp mod">
        <pc:chgData name="Lucas Antonio" userId="73ef0864fc6ffa0f" providerId="LiveId" clId="{62980906-BF69-4B63-8498-094001B45F90}" dt="2024-05-30T01:12:25.529" v="158"/>
        <pc:sldMkLst>
          <pc:docMk/>
          <pc:sldMk cId="3235163432" sldId="267"/>
        </pc:sldMkLst>
        <pc:spChg chg="mod">
          <ac:chgData name="Lucas Antonio" userId="73ef0864fc6ffa0f" providerId="LiveId" clId="{62980906-BF69-4B63-8498-094001B45F90}" dt="2024-05-30T01:12:25.529" v="158"/>
          <ac:spMkLst>
            <pc:docMk/>
            <pc:sldMk cId="3235163432" sldId="267"/>
            <ac:spMk id="6" creationId="{4AA420FA-158C-8023-489F-E288AAE3DA46}"/>
          </ac:spMkLst>
        </pc:spChg>
      </pc:sldChg>
      <pc:sldChg chg="modSp mod">
        <pc:chgData name="Lucas Antonio" userId="73ef0864fc6ffa0f" providerId="LiveId" clId="{62980906-BF69-4B63-8498-094001B45F90}" dt="2024-05-30T01:12:31.236" v="159"/>
        <pc:sldMkLst>
          <pc:docMk/>
          <pc:sldMk cId="637046418" sldId="268"/>
        </pc:sldMkLst>
        <pc:spChg chg="mod">
          <ac:chgData name="Lucas Antonio" userId="73ef0864fc6ffa0f" providerId="LiveId" clId="{62980906-BF69-4B63-8498-094001B45F90}" dt="2024-05-30T01:12:31.236" v="159"/>
          <ac:spMkLst>
            <pc:docMk/>
            <pc:sldMk cId="637046418" sldId="268"/>
            <ac:spMk id="7" creationId="{FD120337-89DB-334B-5F73-4F502AABBB9A}"/>
          </ac:spMkLst>
        </pc:spChg>
      </pc:sldChg>
      <pc:sldChg chg="modSp mod">
        <pc:chgData name="Lucas Antonio" userId="73ef0864fc6ffa0f" providerId="LiveId" clId="{62980906-BF69-4B63-8498-094001B45F90}" dt="2024-05-30T02:15:45.587" v="166" actId="6549"/>
        <pc:sldMkLst>
          <pc:docMk/>
          <pc:sldMk cId="457973777" sldId="271"/>
        </pc:sldMkLst>
        <pc:spChg chg="mod">
          <ac:chgData name="Lucas Antonio" userId="73ef0864fc6ffa0f" providerId="LiveId" clId="{62980906-BF69-4B63-8498-094001B45F90}" dt="2024-05-30T01:12:00.118" v="141" actId="20577"/>
          <ac:spMkLst>
            <pc:docMk/>
            <pc:sldMk cId="457973777" sldId="271"/>
            <ac:spMk id="7" creationId="{BB462915-E241-2DDD-8B45-B00BFA34CD99}"/>
          </ac:spMkLst>
        </pc:spChg>
        <pc:spChg chg="mod">
          <ac:chgData name="Lucas Antonio" userId="73ef0864fc6ffa0f" providerId="LiveId" clId="{62980906-BF69-4B63-8498-094001B45F90}" dt="2024-05-30T02:15:45.587" v="166" actId="6549"/>
          <ac:spMkLst>
            <pc:docMk/>
            <pc:sldMk cId="457973777" sldId="271"/>
            <ac:spMk id="8" creationId="{305E9F6B-5578-0504-AFFA-ADA95907F633}"/>
          </ac:spMkLst>
        </pc:spChg>
      </pc:sldChg>
      <pc:sldChg chg="modSp mod">
        <pc:chgData name="Lucas Antonio" userId="73ef0864fc6ffa0f" providerId="LiveId" clId="{62980906-BF69-4B63-8498-094001B45F90}" dt="2024-05-30T01:12:08.533" v="153" actId="20577"/>
        <pc:sldMkLst>
          <pc:docMk/>
          <pc:sldMk cId="2542543930" sldId="272"/>
        </pc:sldMkLst>
        <pc:spChg chg="mod">
          <ac:chgData name="Lucas Antonio" userId="73ef0864fc6ffa0f" providerId="LiveId" clId="{62980906-BF69-4B63-8498-094001B45F90}" dt="2024-05-30T01:12:08.533" v="153" actId="20577"/>
          <ac:spMkLst>
            <pc:docMk/>
            <pc:sldMk cId="2542543930" sldId="272"/>
            <ac:spMk id="10" creationId="{47BC9899-1D3D-2A2E-F3A5-32F3968E1878}"/>
          </ac:spMkLst>
        </pc:spChg>
      </pc:sldChg>
      <pc:sldChg chg="modSp mod">
        <pc:chgData name="Lucas Antonio" userId="73ef0864fc6ffa0f" providerId="LiveId" clId="{62980906-BF69-4B63-8498-094001B45F90}" dt="2024-05-30T01:11:04.243" v="53" actId="20577"/>
        <pc:sldMkLst>
          <pc:docMk/>
          <pc:sldMk cId="3503232139" sldId="273"/>
        </pc:sldMkLst>
        <pc:spChg chg="mod">
          <ac:chgData name="Lucas Antonio" userId="73ef0864fc6ffa0f" providerId="LiveId" clId="{62980906-BF69-4B63-8498-094001B45F90}" dt="2024-05-30T01:11:04.243" v="53" actId="20577"/>
          <ac:spMkLst>
            <pc:docMk/>
            <pc:sldMk cId="3503232139" sldId="273"/>
            <ac:spMk id="2" creationId="{00000000-0000-0000-0000-000000000000}"/>
          </ac:spMkLst>
        </pc:spChg>
      </pc:sldChg>
      <pc:sldChg chg="modSp mod">
        <pc:chgData name="Lucas Antonio" userId="73ef0864fc6ffa0f" providerId="LiveId" clId="{62980906-BF69-4B63-8498-094001B45F90}" dt="2024-05-30T01:11:20.247" v="65" actId="20577"/>
        <pc:sldMkLst>
          <pc:docMk/>
          <pc:sldMk cId="4163125557" sldId="277"/>
        </pc:sldMkLst>
        <pc:spChg chg="mod">
          <ac:chgData name="Lucas Antonio" userId="73ef0864fc6ffa0f" providerId="LiveId" clId="{62980906-BF69-4B63-8498-094001B45F90}" dt="2024-05-30T01:11:20.247" v="65" actId="20577"/>
          <ac:spMkLst>
            <pc:docMk/>
            <pc:sldMk cId="4163125557" sldId="277"/>
            <ac:spMk id="2" creationId="{00000000-0000-0000-0000-000000000000}"/>
          </ac:spMkLst>
        </pc:spChg>
      </pc:sldChg>
      <pc:sldChg chg="modSp mod">
        <pc:chgData name="Lucas Antonio" userId="73ef0864fc6ffa0f" providerId="LiveId" clId="{62980906-BF69-4B63-8498-094001B45F90}" dt="2024-05-30T01:11:35.629" v="116" actId="20577"/>
        <pc:sldMkLst>
          <pc:docMk/>
          <pc:sldMk cId="2759081130" sldId="278"/>
        </pc:sldMkLst>
        <pc:spChg chg="mod">
          <ac:chgData name="Lucas Antonio" userId="73ef0864fc6ffa0f" providerId="LiveId" clId="{62980906-BF69-4B63-8498-094001B45F90}" dt="2024-05-30T01:11:35.629" v="116" actId="20577"/>
          <ac:spMkLst>
            <pc:docMk/>
            <pc:sldMk cId="2759081130" sldId="278"/>
            <ac:spMk id="7" creationId="{8E13F0ED-4B32-9B09-F1BB-8F99308EFCAA}"/>
          </ac:spMkLst>
        </pc:spChg>
      </pc:sldChg>
      <pc:sldChg chg="modSp mod">
        <pc:chgData name="Lucas Antonio" userId="73ef0864fc6ffa0f" providerId="LiveId" clId="{62980906-BF69-4B63-8498-094001B45F90}" dt="2024-05-30T03:00:15.359" v="179" actId="14100"/>
        <pc:sldMkLst>
          <pc:docMk/>
          <pc:sldMk cId="3703044240" sldId="281"/>
        </pc:sldMkLst>
        <pc:spChg chg="mod">
          <ac:chgData name="Lucas Antonio" userId="73ef0864fc6ffa0f" providerId="LiveId" clId="{62980906-BF69-4B63-8498-094001B45F90}" dt="2024-05-30T01:12:51.497" v="165"/>
          <ac:spMkLst>
            <pc:docMk/>
            <pc:sldMk cId="3703044240" sldId="281"/>
            <ac:spMk id="2" creationId="{00000000-0000-0000-0000-000000000000}"/>
          </ac:spMkLst>
        </pc:spChg>
        <pc:spChg chg="mod">
          <ac:chgData name="Lucas Antonio" userId="73ef0864fc6ffa0f" providerId="LiveId" clId="{62980906-BF69-4B63-8498-094001B45F90}" dt="2024-05-30T03:00:15.359" v="179" actId="14100"/>
          <ac:spMkLst>
            <pc:docMk/>
            <pc:sldMk cId="3703044240" sldId="281"/>
            <ac:spMk id="8" creationId="{305E9F6B-5578-0504-AFFA-ADA95907F633}"/>
          </ac:spMkLst>
        </pc:spChg>
      </pc:sldChg>
      <pc:sldChg chg="modSp mod">
        <pc:chgData name="Lucas Antonio" userId="73ef0864fc6ffa0f" providerId="LiveId" clId="{62980906-BF69-4B63-8498-094001B45F90}" dt="2024-05-30T01:12:37.447" v="161"/>
        <pc:sldMkLst>
          <pc:docMk/>
          <pc:sldMk cId="3102874870" sldId="282"/>
        </pc:sldMkLst>
        <pc:spChg chg="mod">
          <ac:chgData name="Lucas Antonio" userId="73ef0864fc6ffa0f" providerId="LiveId" clId="{62980906-BF69-4B63-8498-094001B45F90}" dt="2024-05-30T01:12:37.447" v="161"/>
          <ac:spMkLst>
            <pc:docMk/>
            <pc:sldMk cId="3102874870" sldId="282"/>
            <ac:spMk id="6" creationId="{ACA16D9B-E07A-DEA8-509E-D3371A87F5DA}"/>
          </ac:spMkLst>
        </pc:spChg>
      </pc:sldChg>
      <pc:sldChg chg="modSp mod">
        <pc:chgData name="Lucas Antonio" userId="73ef0864fc6ffa0f" providerId="LiveId" clId="{62980906-BF69-4B63-8498-094001B45F90}" dt="2024-05-30T01:12:40.157" v="162"/>
        <pc:sldMkLst>
          <pc:docMk/>
          <pc:sldMk cId="1410235688" sldId="287"/>
        </pc:sldMkLst>
        <pc:spChg chg="mod">
          <ac:chgData name="Lucas Antonio" userId="73ef0864fc6ffa0f" providerId="LiveId" clId="{62980906-BF69-4B63-8498-094001B45F90}" dt="2024-05-30T01:12:40.157" v="162"/>
          <ac:spMkLst>
            <pc:docMk/>
            <pc:sldMk cId="1410235688" sldId="287"/>
            <ac:spMk id="6" creationId="{ACA16D9B-E07A-DEA8-509E-D3371A87F5DA}"/>
          </ac:spMkLst>
        </pc:spChg>
      </pc:sldChg>
    </pc:docChg>
  </pc:docChgLst>
</pc:chgInfo>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customXml" Target="../../customXml/item3.xml"/><Relationship Id="rId7" Type="http://schemas.openxmlformats.org/officeDocument/2006/relationships/image" Target="../media/image4.png"/><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image" Target="../media/image3.png"/><Relationship Id="rId5" Type="http://schemas.openxmlformats.org/officeDocument/2006/relationships/image" Target="../media/image2.jpg"/><Relationship Id="rId10" Type="http://schemas.openxmlformats.org/officeDocument/2006/relationships/image" Target="../media/image7.png"/><Relationship Id="rId4" Type="http://schemas.openxmlformats.org/officeDocument/2006/relationships/slideMaster" Target="../slideMasters/slideMaster1.xml"/><Relationship Id="rId9"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Master" Target="../slideMasters/slideMaster1.xml"/><Relationship Id="rId1" Type="http://schemas.openxmlformats.org/officeDocument/2006/relationships/customXml" Target="../../customXml/item4.xml"/><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Master" Target="../slideMasters/slideMaster1.xml"/><Relationship Id="rId1" Type="http://schemas.openxmlformats.org/officeDocument/2006/relationships/customXml" Target="../../customXml/item5.xml"/><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customXml" Target="../../customXml/item8.xml"/><Relationship Id="rId7" Type="http://schemas.openxmlformats.org/officeDocument/2006/relationships/image" Target="../media/image15.png"/><Relationship Id="rId2" Type="http://schemas.openxmlformats.org/officeDocument/2006/relationships/customXml" Target="../../customXml/item7.xml"/><Relationship Id="rId1" Type="http://schemas.openxmlformats.org/officeDocument/2006/relationships/customXml" Target="../../customXml/item6.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customXml" Target="../../customXml/item11.xml"/><Relationship Id="rId7" Type="http://schemas.openxmlformats.org/officeDocument/2006/relationships/image" Target="../media/image15.png"/><Relationship Id="rId2" Type="http://schemas.openxmlformats.org/officeDocument/2006/relationships/customXml" Target="../../customXml/item10.xml"/><Relationship Id="rId1" Type="http://schemas.openxmlformats.org/officeDocument/2006/relationships/customXml" Target="../../customXml/item9.xml"/><Relationship Id="rId6" Type="http://schemas.openxmlformats.org/officeDocument/2006/relationships/image" Target="../media/image14.png"/><Relationship Id="rId5" Type="http://schemas.openxmlformats.org/officeDocument/2006/relationships/image" Target="../media/image17.jpg"/><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apa">
    <p:spTree>
      <p:nvGrpSpPr>
        <p:cNvPr id="1" name=""/>
        <p:cNvGrpSpPr/>
        <p:nvPr/>
      </p:nvGrpSpPr>
      <p:grpSpPr>
        <a:xfrm>
          <a:off x="0" y="0"/>
          <a:ext cx="0" cy="0"/>
          <a:chOff x="0" y="0"/>
          <a:chExt cx="0" cy="0"/>
        </a:xfrm>
      </p:grpSpPr>
      <p:pic>
        <p:nvPicPr>
          <p:cNvPr id="18" name="Imagem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ctrTitle" hasCustomPrompt="1"/>
          </p:nvPr>
        </p:nvSpPr>
        <p:spPr>
          <a:xfrm>
            <a:off x="1012508" y="4122782"/>
            <a:ext cx="13716000" cy="2407558"/>
          </a:xfrm>
          <a:prstGeom prst="rect">
            <a:avLst/>
          </a:prstGeom>
        </p:spPr>
        <p:txBody>
          <a:bodyPr anchor="t">
            <a:noAutofit/>
          </a:bodyPr>
          <a:lstStyle>
            <a:lvl1pPr algn="l">
              <a:lnSpc>
                <a:spcPts val="9200"/>
              </a:lnSpc>
              <a:defRPr sz="9200" cap="all" baseline="0">
                <a:solidFill>
                  <a:srgbClr val="23755A"/>
                </a:solidFill>
                <a:latin typeface="Calibri Bold" panose="020F0702030404030204" pitchFamily="34" charset="0"/>
                <a:cs typeface="Calibri Bold" panose="020F0702030404030204" pitchFamily="34" charset="0"/>
              </a:defRPr>
            </a:lvl1pPr>
          </a:lstStyle>
          <a:p>
            <a:r>
              <a:rPr lang="en-US" dirty="0" err="1"/>
              <a:t>Título</a:t>
            </a:r>
            <a:r>
              <a:rPr lang="en-US" dirty="0"/>
              <a:t> da palestra</a:t>
            </a:r>
            <a:br>
              <a:rPr lang="en-US" dirty="0"/>
            </a:br>
            <a:r>
              <a:rPr lang="en-US" dirty="0"/>
              <a:t>teste </a:t>
            </a:r>
            <a:r>
              <a:rPr lang="en-US" dirty="0" err="1"/>
              <a:t>preenchimento</a:t>
            </a:r>
            <a:endParaRPr lang="en-US" dirty="0"/>
          </a:p>
        </p:txBody>
      </p:sp>
      <p:pic>
        <p:nvPicPr>
          <p:cNvPr id="8" name="Imagem 7"/>
          <p:cNvPicPr>
            <a:picLocks noChangeAspect="1"/>
          </p:cNvPicPr>
          <p:nvPr userDrawn="1">
            <p:custDataLst>
              <p:custData r:id="rId1"/>
            </p:custDataLst>
          </p:nvPr>
        </p:nvPicPr>
        <p:blipFill>
          <a:blip r:embed="rId6">
            <a:extLst>
              <a:ext uri="{28A0092B-C50C-407E-A947-70E740481C1C}">
                <a14:useLocalDpi xmlns:a14="http://schemas.microsoft.com/office/drawing/2010/main" val="0"/>
              </a:ext>
            </a:extLst>
          </a:blip>
          <a:stretch>
            <a:fillRect/>
          </a:stretch>
        </p:blipFill>
        <p:spPr>
          <a:xfrm>
            <a:off x="1035368" y="678647"/>
            <a:ext cx="8343712" cy="2135990"/>
          </a:xfrm>
          <a:prstGeom prst="rect">
            <a:avLst/>
          </a:prstGeom>
        </p:spPr>
      </p:pic>
      <p:pic>
        <p:nvPicPr>
          <p:cNvPr id="11" name="Imagem 10"/>
          <p:cNvPicPr>
            <a:picLocks noChangeAspect="1"/>
          </p:cNvPicPr>
          <p:nvPr userDrawn="1">
            <p:custDataLst>
              <p:custData r:id="rId2"/>
            </p:custDataLst>
          </p:nvPr>
        </p:nvPicPr>
        <p:blipFill>
          <a:blip r:embed="rId7" cstate="print">
            <a:extLst>
              <a:ext uri="{28A0092B-C50C-407E-A947-70E740481C1C}">
                <a14:useLocalDpi xmlns:a14="http://schemas.microsoft.com/office/drawing/2010/main" val="0"/>
              </a:ext>
            </a:extLst>
          </a:blip>
          <a:stretch>
            <a:fillRect/>
          </a:stretch>
        </p:blipFill>
        <p:spPr>
          <a:xfrm>
            <a:off x="16554676" y="9109915"/>
            <a:ext cx="1225590" cy="965152"/>
          </a:xfrm>
          <a:prstGeom prst="rect">
            <a:avLst/>
          </a:prstGeom>
        </p:spPr>
      </p:pic>
      <p:pic>
        <p:nvPicPr>
          <p:cNvPr id="12" name="Imagem 11"/>
          <p:cNvPicPr>
            <a:picLocks noChangeAspect="1"/>
          </p:cNvPicPr>
          <p:nvPr userDrawn="1">
            <p:custDataLst>
              <p:custData r:id="rId3"/>
            </p:custDataLst>
          </p:nvPr>
        </p:nvPicPr>
        <p:blipFill>
          <a:blip r:embed="rId8" cstate="print">
            <a:extLst>
              <a:ext uri="{28A0092B-C50C-407E-A947-70E740481C1C}">
                <a14:useLocalDpi xmlns:a14="http://schemas.microsoft.com/office/drawing/2010/main" val="0"/>
              </a:ext>
            </a:extLst>
          </a:blip>
          <a:stretch>
            <a:fillRect/>
          </a:stretch>
        </p:blipFill>
        <p:spPr>
          <a:xfrm>
            <a:off x="16617486" y="7124700"/>
            <a:ext cx="1006194" cy="1628776"/>
          </a:xfrm>
          <a:prstGeom prst="rect">
            <a:avLst/>
          </a:prstGeom>
        </p:spPr>
      </p:pic>
      <p:pic>
        <p:nvPicPr>
          <p:cNvPr id="13" name="Imagem 12"/>
          <p:cNvPicPr>
            <a:picLocks noChangeAspect="1"/>
          </p:cNvPicPr>
          <p:nvPr userDrawn="1"/>
        </p:nvPicPr>
        <p:blipFill rotWithShape="1">
          <a:blip r:embed="rId9" cstate="print">
            <a:extLst>
              <a:ext uri="{28A0092B-C50C-407E-A947-70E740481C1C}">
                <a14:useLocalDpi xmlns:a14="http://schemas.microsoft.com/office/drawing/2010/main" val="0"/>
              </a:ext>
            </a:extLst>
          </a:blip>
          <a:srcRect b="2092"/>
          <a:stretch/>
        </p:blipFill>
        <p:spPr>
          <a:xfrm>
            <a:off x="0" y="7562497"/>
            <a:ext cx="1350090" cy="445648"/>
          </a:xfrm>
          <a:prstGeom prst="rect">
            <a:avLst/>
          </a:prstGeom>
        </p:spPr>
      </p:pic>
      <p:pic>
        <p:nvPicPr>
          <p:cNvPr id="14" name="Imagem 13"/>
          <p:cNvPicPr>
            <a:picLocks noChangeAspect="1"/>
          </p:cNvPicPr>
          <p:nvPr userDrawn="1"/>
        </p:nvPicPr>
        <p:blipFill rotWithShape="1">
          <a:blip r:embed="rId10" cstate="print">
            <a:extLst>
              <a:ext uri="{28A0092B-C50C-407E-A947-70E740481C1C}">
                <a14:useLocalDpi xmlns:a14="http://schemas.microsoft.com/office/drawing/2010/main" val="0"/>
              </a:ext>
            </a:extLst>
          </a:blip>
          <a:srcRect b="2146"/>
          <a:stretch/>
        </p:blipFill>
        <p:spPr>
          <a:xfrm>
            <a:off x="0" y="8215620"/>
            <a:ext cx="1350090" cy="445405"/>
          </a:xfrm>
          <a:prstGeom prst="rect">
            <a:avLst/>
          </a:prstGeom>
        </p:spPr>
      </p:pic>
      <p:sp>
        <p:nvSpPr>
          <p:cNvPr id="16" name="Espaço Reservado para Texto 15"/>
          <p:cNvSpPr>
            <a:spLocks noGrp="1"/>
          </p:cNvSpPr>
          <p:nvPr>
            <p:ph type="body" sz="quarter" idx="10" hasCustomPrompt="1"/>
          </p:nvPr>
        </p:nvSpPr>
        <p:spPr>
          <a:xfrm>
            <a:off x="1454150" y="7499350"/>
            <a:ext cx="11461750" cy="519113"/>
          </a:xfrm>
          <a:prstGeom prst="rect">
            <a:avLst/>
          </a:prstGeom>
        </p:spPr>
        <p:txBody>
          <a:bodyPr>
            <a:noAutofit/>
          </a:bodyPr>
          <a:lstStyle>
            <a:lvl1pPr marL="0" indent="0">
              <a:buNone/>
              <a:defRPr sz="4300" baseline="0">
                <a:solidFill>
                  <a:srgbClr val="4E5447"/>
                </a:solidFill>
                <a:latin typeface="Calibri Bold" panose="020F0702030404030204" pitchFamily="34" charset="0"/>
                <a:cs typeface="Calibri Bold" panose="020F0702030404030204" pitchFamily="34" charset="0"/>
              </a:defRPr>
            </a:lvl1pPr>
          </a:lstStyle>
          <a:p>
            <a:pPr lvl="0"/>
            <a:r>
              <a:rPr lang="pt-BR" dirty="0"/>
              <a:t>Nome</a:t>
            </a:r>
          </a:p>
        </p:txBody>
      </p:sp>
      <p:sp>
        <p:nvSpPr>
          <p:cNvPr id="17" name="Espaço Reservado para Texto 15"/>
          <p:cNvSpPr>
            <a:spLocks noGrp="1"/>
          </p:cNvSpPr>
          <p:nvPr>
            <p:ph type="body" sz="quarter" idx="11" hasCustomPrompt="1"/>
          </p:nvPr>
        </p:nvSpPr>
        <p:spPr>
          <a:xfrm>
            <a:off x="1463926" y="8141912"/>
            <a:ext cx="11461750" cy="519113"/>
          </a:xfrm>
          <a:prstGeom prst="rect">
            <a:avLst/>
          </a:prstGeom>
        </p:spPr>
        <p:txBody>
          <a:bodyPr>
            <a:noAutofit/>
          </a:bodyPr>
          <a:lstStyle>
            <a:lvl1pPr marL="0" indent="0">
              <a:buNone/>
              <a:defRPr sz="4300" baseline="0">
                <a:solidFill>
                  <a:srgbClr val="4E5447"/>
                </a:solidFill>
                <a:latin typeface="Calibri Bold" panose="020F0702030404030204" pitchFamily="34" charset="0"/>
                <a:cs typeface="Calibri Bold" panose="020F0702030404030204" pitchFamily="34" charset="0"/>
              </a:defRPr>
            </a:lvl1pPr>
          </a:lstStyle>
          <a:p>
            <a:pPr lvl="0"/>
            <a:r>
              <a:rPr lang="pt-BR" dirty="0"/>
              <a:t>Instituição</a:t>
            </a:r>
          </a:p>
        </p:txBody>
      </p:sp>
    </p:spTree>
    <p:extLst>
      <p:ext uri="{BB962C8B-B14F-4D97-AF65-F5344CB8AC3E}">
        <p14:creationId xmlns:p14="http://schemas.microsoft.com/office/powerpoint/2010/main" val="1178870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ndo Azul">
    <p:spTree>
      <p:nvGrpSpPr>
        <p:cNvPr id="1" name=""/>
        <p:cNvGrpSpPr/>
        <p:nvPr/>
      </p:nvGrpSpPr>
      <p:grpSpPr>
        <a:xfrm>
          <a:off x="0" y="0"/>
          <a:ext cx="0" cy="0"/>
          <a:chOff x="0" y="0"/>
          <a:chExt cx="0" cy="0"/>
        </a:xfrm>
      </p:grpSpPr>
      <p:pic>
        <p:nvPicPr>
          <p:cNvPr id="7" name="Imagem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ctrTitle"/>
          </p:nvPr>
        </p:nvSpPr>
        <p:spPr>
          <a:xfrm>
            <a:off x="1000325" y="450437"/>
            <a:ext cx="16287350" cy="1216131"/>
          </a:xfrm>
          <a:prstGeom prst="rect">
            <a:avLst/>
          </a:prstGeom>
        </p:spPr>
        <p:txBody>
          <a:bodyPr anchor="t">
            <a:noAutofit/>
          </a:bodyPr>
          <a:lstStyle>
            <a:lvl1pPr algn="ctr">
              <a:lnSpc>
                <a:spcPts val="9200"/>
              </a:lnSpc>
              <a:defRPr sz="6300" cap="none" baseline="0">
                <a:solidFill>
                  <a:schemeClr val="bg1"/>
                </a:solidFill>
                <a:latin typeface="Calibri Bold" panose="020F0702030404030204" pitchFamily="34" charset="0"/>
                <a:cs typeface="Calibri Bold" panose="020F0702030404030204" pitchFamily="34" charset="0"/>
              </a:defRPr>
            </a:lvl1pPr>
          </a:lstStyle>
          <a:p>
            <a:endParaRPr lang="en-US" dirty="0"/>
          </a:p>
        </p:txBody>
      </p:sp>
      <p:sp>
        <p:nvSpPr>
          <p:cNvPr id="6" name="Espaço Reservado para Texto 5"/>
          <p:cNvSpPr>
            <a:spLocks noGrp="1"/>
          </p:cNvSpPr>
          <p:nvPr>
            <p:ph type="body" sz="quarter" idx="10"/>
          </p:nvPr>
        </p:nvSpPr>
        <p:spPr>
          <a:xfrm>
            <a:off x="1000125" y="3038167"/>
            <a:ext cx="16287750" cy="4926269"/>
          </a:xfrm>
          <a:prstGeom prst="rect">
            <a:avLst/>
          </a:prstGeom>
        </p:spPr>
        <p:txBody>
          <a:bodyPr/>
          <a:lstStyle>
            <a:lvl1pPr marL="0" indent="0" algn="ctr">
              <a:lnSpc>
                <a:spcPts val="6000"/>
              </a:lnSpc>
              <a:spcBef>
                <a:spcPts val="2400"/>
              </a:spcBef>
              <a:buNone/>
              <a:defRPr sz="5000">
                <a:solidFill>
                  <a:schemeClr val="bg1"/>
                </a:solidFill>
              </a:defRPr>
            </a:lvl1pPr>
            <a:lvl2pPr marL="685800" indent="0" algn="ctr">
              <a:buNone/>
              <a:defRPr>
                <a:solidFill>
                  <a:schemeClr val="bg1"/>
                </a:solidFill>
              </a:defRPr>
            </a:lvl2pPr>
            <a:lvl3pPr marL="1371600" indent="0" algn="ctr">
              <a:buNone/>
              <a:defRPr>
                <a:solidFill>
                  <a:schemeClr val="bg1"/>
                </a:solidFill>
              </a:defRPr>
            </a:lvl3pPr>
            <a:lvl4pPr marL="2057400" indent="0" algn="ctr">
              <a:buNone/>
              <a:defRPr>
                <a:solidFill>
                  <a:schemeClr val="bg1"/>
                </a:solidFill>
              </a:defRPr>
            </a:lvl4pPr>
            <a:lvl5pPr marL="2743200" indent="0" algn="ctr">
              <a:buNone/>
              <a:defRPr>
                <a:solidFill>
                  <a:schemeClr val="bg1"/>
                </a:solidFill>
              </a:defRPr>
            </a:lvl5pPr>
          </a:lstStyle>
          <a:p>
            <a:pPr lvl="0"/>
            <a:endParaRPr lang="pt-BR" dirty="0"/>
          </a:p>
        </p:txBody>
      </p:sp>
    </p:spTree>
    <p:extLst>
      <p:ext uri="{BB962C8B-B14F-4D97-AF65-F5344CB8AC3E}">
        <p14:creationId xmlns:p14="http://schemas.microsoft.com/office/powerpoint/2010/main" val="2689890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undo Verde">
    <p:spTree>
      <p:nvGrpSpPr>
        <p:cNvPr id="1" name=""/>
        <p:cNvGrpSpPr/>
        <p:nvPr/>
      </p:nvGrpSpPr>
      <p:grpSpPr>
        <a:xfrm>
          <a:off x="0" y="0"/>
          <a:ext cx="0" cy="0"/>
          <a:chOff x="0" y="0"/>
          <a:chExt cx="0" cy="0"/>
        </a:xfrm>
      </p:grpSpPr>
      <p:pic>
        <p:nvPicPr>
          <p:cNvPr id="3" name="Imagem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ctrTitle"/>
          </p:nvPr>
        </p:nvSpPr>
        <p:spPr>
          <a:xfrm>
            <a:off x="1000325" y="450437"/>
            <a:ext cx="16287350" cy="1216131"/>
          </a:xfrm>
          <a:prstGeom prst="rect">
            <a:avLst/>
          </a:prstGeom>
        </p:spPr>
        <p:txBody>
          <a:bodyPr anchor="t">
            <a:noAutofit/>
          </a:bodyPr>
          <a:lstStyle>
            <a:lvl1pPr algn="ctr">
              <a:lnSpc>
                <a:spcPts val="9200"/>
              </a:lnSpc>
              <a:defRPr sz="6300" cap="none" baseline="0">
                <a:solidFill>
                  <a:schemeClr val="bg1"/>
                </a:solidFill>
                <a:latin typeface="Calibri Bold" panose="020F0702030404030204" pitchFamily="34" charset="0"/>
                <a:cs typeface="Calibri Bold" panose="020F0702030404030204" pitchFamily="34" charset="0"/>
              </a:defRPr>
            </a:lvl1pPr>
          </a:lstStyle>
          <a:p>
            <a:endParaRPr lang="en-US" dirty="0"/>
          </a:p>
        </p:txBody>
      </p:sp>
      <p:sp>
        <p:nvSpPr>
          <p:cNvPr id="6" name="Espaço Reservado para Texto 5"/>
          <p:cNvSpPr>
            <a:spLocks noGrp="1"/>
          </p:cNvSpPr>
          <p:nvPr>
            <p:ph type="body" sz="quarter" idx="10"/>
          </p:nvPr>
        </p:nvSpPr>
        <p:spPr>
          <a:xfrm>
            <a:off x="1000125" y="3038167"/>
            <a:ext cx="16287750" cy="4926269"/>
          </a:xfrm>
          <a:prstGeom prst="rect">
            <a:avLst/>
          </a:prstGeom>
        </p:spPr>
        <p:txBody>
          <a:bodyPr/>
          <a:lstStyle>
            <a:lvl1pPr marL="0" indent="0" algn="ctr">
              <a:lnSpc>
                <a:spcPts val="6000"/>
              </a:lnSpc>
              <a:spcBef>
                <a:spcPts val="2400"/>
              </a:spcBef>
              <a:buNone/>
              <a:defRPr sz="5000">
                <a:solidFill>
                  <a:schemeClr val="bg1"/>
                </a:solidFill>
              </a:defRPr>
            </a:lvl1pPr>
            <a:lvl2pPr marL="685800" indent="0" algn="ctr">
              <a:buNone/>
              <a:defRPr>
                <a:solidFill>
                  <a:schemeClr val="bg1"/>
                </a:solidFill>
              </a:defRPr>
            </a:lvl2pPr>
            <a:lvl3pPr marL="1371600" indent="0" algn="ctr">
              <a:buNone/>
              <a:defRPr>
                <a:solidFill>
                  <a:schemeClr val="bg1"/>
                </a:solidFill>
              </a:defRPr>
            </a:lvl3pPr>
            <a:lvl4pPr marL="2057400" indent="0" algn="ctr">
              <a:buNone/>
              <a:defRPr>
                <a:solidFill>
                  <a:schemeClr val="bg1"/>
                </a:solidFill>
              </a:defRPr>
            </a:lvl4pPr>
            <a:lvl5pPr marL="2743200" indent="0" algn="ctr">
              <a:buNone/>
              <a:defRPr>
                <a:solidFill>
                  <a:schemeClr val="bg1"/>
                </a:solidFill>
              </a:defRPr>
            </a:lvl5pPr>
          </a:lstStyle>
          <a:p>
            <a:pPr lvl="0"/>
            <a:endParaRPr lang="pt-BR" dirty="0"/>
          </a:p>
        </p:txBody>
      </p:sp>
    </p:spTree>
    <p:extLst>
      <p:ext uri="{BB962C8B-B14F-4D97-AF65-F5344CB8AC3E}">
        <p14:creationId xmlns:p14="http://schemas.microsoft.com/office/powerpoint/2010/main" val="989882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údo 1">
    <p:spTree>
      <p:nvGrpSpPr>
        <p:cNvPr id="1" name=""/>
        <p:cNvGrpSpPr/>
        <p:nvPr/>
      </p:nvGrpSpPr>
      <p:grpSpPr>
        <a:xfrm>
          <a:off x="0" y="0"/>
          <a:ext cx="0" cy="0"/>
          <a:chOff x="0" y="0"/>
          <a:chExt cx="0" cy="0"/>
        </a:xfrm>
      </p:grpSpPr>
      <p:pic>
        <p:nvPicPr>
          <p:cNvPr id="8" name="Imagem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ctrTitle" hasCustomPrompt="1"/>
          </p:nvPr>
        </p:nvSpPr>
        <p:spPr>
          <a:xfrm>
            <a:off x="575186" y="524177"/>
            <a:ext cx="11665975" cy="1216131"/>
          </a:xfrm>
          <a:prstGeom prst="rect">
            <a:avLst/>
          </a:prstGeom>
        </p:spPr>
        <p:txBody>
          <a:bodyPr anchor="t">
            <a:noAutofit/>
          </a:bodyPr>
          <a:lstStyle>
            <a:lvl1pPr algn="l">
              <a:lnSpc>
                <a:spcPts val="9200"/>
              </a:lnSpc>
              <a:defRPr sz="7000" cap="none" baseline="0">
                <a:solidFill>
                  <a:srgbClr val="476559"/>
                </a:solidFill>
                <a:latin typeface="Calibri Bold" panose="020F0702030404030204" pitchFamily="34" charset="0"/>
                <a:cs typeface="Calibri Bold" panose="020F0702030404030204" pitchFamily="34" charset="0"/>
              </a:defRPr>
            </a:lvl1pPr>
          </a:lstStyle>
          <a:p>
            <a:r>
              <a:rPr lang="en-US" dirty="0" err="1"/>
              <a:t>Título</a:t>
            </a:r>
            <a:endParaRPr lang="en-US" dirty="0"/>
          </a:p>
        </p:txBody>
      </p:sp>
      <p:sp>
        <p:nvSpPr>
          <p:cNvPr id="6" name="Espaço Reservado para Texto 5"/>
          <p:cNvSpPr>
            <a:spLocks noGrp="1"/>
          </p:cNvSpPr>
          <p:nvPr>
            <p:ph type="body" sz="quarter" idx="10"/>
          </p:nvPr>
        </p:nvSpPr>
        <p:spPr>
          <a:xfrm>
            <a:off x="819150" y="2336038"/>
            <a:ext cx="16725900" cy="6265491"/>
          </a:xfrm>
          <a:prstGeom prst="rect">
            <a:avLst/>
          </a:prstGeom>
        </p:spPr>
        <p:txBody>
          <a:bodyPr/>
          <a:lstStyle>
            <a:lvl1pPr marL="0" indent="0" algn="l">
              <a:lnSpc>
                <a:spcPts val="3600"/>
              </a:lnSpc>
              <a:spcBef>
                <a:spcPts val="2400"/>
              </a:spcBef>
              <a:buNone/>
              <a:defRPr sz="3000">
                <a:solidFill>
                  <a:srgbClr val="565755"/>
                </a:solidFill>
              </a:defRPr>
            </a:lvl1pPr>
            <a:lvl2pPr marL="685800" indent="0" algn="ctr">
              <a:buNone/>
              <a:defRPr>
                <a:solidFill>
                  <a:schemeClr val="bg1"/>
                </a:solidFill>
              </a:defRPr>
            </a:lvl2pPr>
            <a:lvl3pPr marL="1371600" indent="0" algn="ctr">
              <a:buNone/>
              <a:defRPr>
                <a:solidFill>
                  <a:schemeClr val="bg1"/>
                </a:solidFill>
              </a:defRPr>
            </a:lvl3pPr>
            <a:lvl4pPr marL="2057400" indent="0" algn="ctr">
              <a:buNone/>
              <a:defRPr>
                <a:solidFill>
                  <a:schemeClr val="bg1"/>
                </a:solidFill>
              </a:defRPr>
            </a:lvl4pPr>
            <a:lvl5pPr marL="2743200" indent="0" algn="ctr">
              <a:buNone/>
              <a:defRPr>
                <a:solidFill>
                  <a:schemeClr val="bg1"/>
                </a:solidFill>
              </a:defRPr>
            </a:lvl5pPr>
          </a:lstStyle>
          <a:p>
            <a:pPr lvl="0"/>
            <a:endParaRPr lang="pt-BR" dirty="0"/>
          </a:p>
        </p:txBody>
      </p:sp>
      <p:pic>
        <p:nvPicPr>
          <p:cNvPr id="7" name="Imagem 6"/>
          <p:cNvPicPr>
            <a:picLocks noChangeAspect="1"/>
          </p:cNvPicPr>
          <p:nvPr userDrawn="1">
            <p:custDataLst>
              <p:custData r:id="rId1"/>
            </p:custDataLst>
          </p:nvPr>
        </p:nvPicPr>
        <p:blipFill>
          <a:blip r:embed="rId4" cstate="print">
            <a:extLst>
              <a:ext uri="{28A0092B-C50C-407E-A947-70E740481C1C}">
                <a14:useLocalDpi xmlns:a14="http://schemas.microsoft.com/office/drawing/2010/main" val="0"/>
              </a:ext>
            </a:extLst>
          </a:blip>
          <a:stretch>
            <a:fillRect/>
          </a:stretch>
        </p:blipFill>
        <p:spPr>
          <a:xfrm>
            <a:off x="12755510" y="458039"/>
            <a:ext cx="4889463" cy="1251702"/>
          </a:xfrm>
          <a:prstGeom prst="rect">
            <a:avLst/>
          </a:prstGeom>
        </p:spPr>
      </p:pic>
    </p:spTree>
    <p:extLst>
      <p:ext uri="{BB962C8B-B14F-4D97-AF65-F5344CB8AC3E}">
        <p14:creationId xmlns:p14="http://schemas.microsoft.com/office/powerpoint/2010/main" val="876736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údo 2">
    <p:spTree>
      <p:nvGrpSpPr>
        <p:cNvPr id="1" name=""/>
        <p:cNvGrpSpPr/>
        <p:nvPr/>
      </p:nvGrpSpPr>
      <p:grpSpPr>
        <a:xfrm>
          <a:off x="0" y="0"/>
          <a:ext cx="0" cy="0"/>
          <a:chOff x="0" y="0"/>
          <a:chExt cx="0" cy="0"/>
        </a:xfrm>
      </p:grpSpPr>
      <p:pic>
        <p:nvPicPr>
          <p:cNvPr id="4" name="Imagem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ctrTitle" hasCustomPrompt="1"/>
          </p:nvPr>
        </p:nvSpPr>
        <p:spPr>
          <a:xfrm>
            <a:off x="575186" y="524177"/>
            <a:ext cx="11665975" cy="1216131"/>
          </a:xfrm>
          <a:prstGeom prst="rect">
            <a:avLst/>
          </a:prstGeom>
        </p:spPr>
        <p:txBody>
          <a:bodyPr anchor="t">
            <a:noAutofit/>
          </a:bodyPr>
          <a:lstStyle>
            <a:lvl1pPr algn="l">
              <a:lnSpc>
                <a:spcPts val="9200"/>
              </a:lnSpc>
              <a:defRPr sz="7000" cap="none" baseline="0">
                <a:solidFill>
                  <a:srgbClr val="476559"/>
                </a:solidFill>
                <a:latin typeface="Calibri Bold" panose="020F0702030404030204" pitchFamily="34" charset="0"/>
                <a:cs typeface="Calibri Bold" panose="020F0702030404030204" pitchFamily="34" charset="0"/>
              </a:defRPr>
            </a:lvl1pPr>
          </a:lstStyle>
          <a:p>
            <a:r>
              <a:rPr lang="en-US" dirty="0" err="1"/>
              <a:t>Título</a:t>
            </a:r>
            <a:endParaRPr lang="en-US" dirty="0"/>
          </a:p>
        </p:txBody>
      </p:sp>
      <p:sp>
        <p:nvSpPr>
          <p:cNvPr id="6" name="Espaço Reservado para Texto 5"/>
          <p:cNvSpPr>
            <a:spLocks noGrp="1"/>
          </p:cNvSpPr>
          <p:nvPr>
            <p:ph type="body" sz="quarter" idx="10"/>
          </p:nvPr>
        </p:nvSpPr>
        <p:spPr>
          <a:xfrm>
            <a:off x="819150" y="2336038"/>
            <a:ext cx="16725900" cy="6265491"/>
          </a:xfrm>
          <a:prstGeom prst="rect">
            <a:avLst/>
          </a:prstGeom>
        </p:spPr>
        <p:txBody>
          <a:bodyPr/>
          <a:lstStyle>
            <a:lvl1pPr marL="0" indent="0" algn="l">
              <a:lnSpc>
                <a:spcPts val="3600"/>
              </a:lnSpc>
              <a:spcBef>
                <a:spcPts val="2400"/>
              </a:spcBef>
              <a:buNone/>
              <a:defRPr sz="3000">
                <a:solidFill>
                  <a:srgbClr val="565755"/>
                </a:solidFill>
              </a:defRPr>
            </a:lvl1pPr>
            <a:lvl2pPr marL="685800" indent="0" algn="ctr">
              <a:buNone/>
              <a:defRPr>
                <a:solidFill>
                  <a:schemeClr val="bg1"/>
                </a:solidFill>
              </a:defRPr>
            </a:lvl2pPr>
            <a:lvl3pPr marL="1371600" indent="0" algn="ctr">
              <a:buNone/>
              <a:defRPr>
                <a:solidFill>
                  <a:schemeClr val="bg1"/>
                </a:solidFill>
              </a:defRPr>
            </a:lvl3pPr>
            <a:lvl4pPr marL="2057400" indent="0" algn="ctr">
              <a:buNone/>
              <a:defRPr>
                <a:solidFill>
                  <a:schemeClr val="bg1"/>
                </a:solidFill>
              </a:defRPr>
            </a:lvl4pPr>
            <a:lvl5pPr marL="2743200" indent="0" algn="ctr">
              <a:buNone/>
              <a:defRPr>
                <a:solidFill>
                  <a:schemeClr val="bg1"/>
                </a:solidFill>
              </a:defRPr>
            </a:lvl5pPr>
          </a:lstStyle>
          <a:p>
            <a:pPr lvl="0"/>
            <a:endParaRPr lang="pt-BR" dirty="0"/>
          </a:p>
        </p:txBody>
      </p:sp>
      <p:pic>
        <p:nvPicPr>
          <p:cNvPr id="7" name="Imagem 6"/>
          <p:cNvPicPr>
            <a:picLocks noChangeAspect="1"/>
          </p:cNvPicPr>
          <p:nvPr userDrawn="1">
            <p:custDataLst>
              <p:custData r:id="rId1"/>
            </p:custDataLst>
          </p:nvPr>
        </p:nvPicPr>
        <p:blipFill>
          <a:blip r:embed="rId4" cstate="print">
            <a:extLst>
              <a:ext uri="{28A0092B-C50C-407E-A947-70E740481C1C}">
                <a14:useLocalDpi xmlns:a14="http://schemas.microsoft.com/office/drawing/2010/main" val="0"/>
              </a:ext>
            </a:extLst>
          </a:blip>
          <a:stretch>
            <a:fillRect/>
          </a:stretch>
        </p:blipFill>
        <p:spPr>
          <a:xfrm>
            <a:off x="12755510" y="458039"/>
            <a:ext cx="4889463" cy="1251702"/>
          </a:xfrm>
          <a:prstGeom prst="rect">
            <a:avLst/>
          </a:prstGeom>
        </p:spPr>
      </p:pic>
    </p:spTree>
    <p:extLst>
      <p:ext uri="{BB962C8B-B14F-4D97-AF65-F5344CB8AC3E}">
        <p14:creationId xmlns:p14="http://schemas.microsoft.com/office/powerpoint/2010/main" val="1554710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m Azul">
    <p:spTree>
      <p:nvGrpSpPr>
        <p:cNvPr id="1" name=""/>
        <p:cNvGrpSpPr/>
        <p:nvPr/>
      </p:nvGrpSpPr>
      <p:grpSpPr>
        <a:xfrm>
          <a:off x="0" y="0"/>
          <a:ext cx="0" cy="0"/>
          <a:chOff x="0" y="0"/>
          <a:chExt cx="0" cy="0"/>
        </a:xfrm>
      </p:grpSpPr>
      <p:pic>
        <p:nvPicPr>
          <p:cNvPr id="8" name="Imagem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ctrTitle"/>
          </p:nvPr>
        </p:nvSpPr>
        <p:spPr>
          <a:xfrm>
            <a:off x="2286000" y="4922882"/>
            <a:ext cx="13716000" cy="1135018"/>
          </a:xfrm>
          <a:prstGeom prst="rect">
            <a:avLst/>
          </a:prstGeom>
        </p:spPr>
        <p:txBody>
          <a:bodyPr anchor="t">
            <a:noAutofit/>
          </a:bodyPr>
          <a:lstStyle>
            <a:lvl1pPr algn="ctr">
              <a:lnSpc>
                <a:spcPts val="9200"/>
              </a:lnSpc>
              <a:defRPr sz="9400" cap="all" baseline="0">
                <a:solidFill>
                  <a:schemeClr val="bg1"/>
                </a:solidFill>
                <a:latin typeface="Calibri Bold" panose="020F0702030404030204" pitchFamily="34" charset="0"/>
                <a:cs typeface="Calibri Bold" panose="020F0702030404030204" pitchFamily="34" charset="0"/>
              </a:defRPr>
            </a:lvl1pPr>
          </a:lstStyle>
          <a:p>
            <a:endParaRPr lang="en-US" dirty="0"/>
          </a:p>
        </p:txBody>
      </p:sp>
      <p:pic>
        <p:nvPicPr>
          <p:cNvPr id="4" name="Imagem 3"/>
          <p:cNvPicPr>
            <a:picLocks noChangeAspect="1"/>
          </p:cNvPicPr>
          <p:nvPr userDrawn="1">
            <p:custDataLst>
              <p:custData r:id="rId1"/>
            </p:custDataLst>
          </p:nvPr>
        </p:nvPicPr>
        <p:blipFill>
          <a:blip r:embed="rId6">
            <a:extLst>
              <a:ext uri="{28A0092B-C50C-407E-A947-70E740481C1C}">
                <a14:useLocalDpi xmlns:a14="http://schemas.microsoft.com/office/drawing/2010/main" val="0"/>
              </a:ext>
            </a:extLst>
          </a:blip>
          <a:stretch>
            <a:fillRect/>
          </a:stretch>
        </p:blipFill>
        <p:spPr>
          <a:xfrm>
            <a:off x="4377399" y="735710"/>
            <a:ext cx="9533203" cy="2510410"/>
          </a:xfrm>
          <a:prstGeom prst="rect">
            <a:avLst/>
          </a:prstGeom>
        </p:spPr>
      </p:pic>
      <p:grpSp>
        <p:nvGrpSpPr>
          <p:cNvPr id="19" name="Agrupar 18"/>
          <p:cNvGrpSpPr/>
          <p:nvPr userDrawn="1"/>
        </p:nvGrpSpPr>
        <p:grpSpPr>
          <a:xfrm>
            <a:off x="7343775" y="8902699"/>
            <a:ext cx="3600450" cy="1397000"/>
            <a:chOff x="7353300" y="8902699"/>
            <a:chExt cx="3600450" cy="1397000"/>
          </a:xfrm>
        </p:grpSpPr>
        <p:sp>
          <p:nvSpPr>
            <p:cNvPr id="7" name="Retângulo Arredondado 6"/>
            <p:cNvSpPr/>
            <p:nvPr userDrawn="1"/>
          </p:nvSpPr>
          <p:spPr>
            <a:xfrm>
              <a:off x="7353300" y="8902699"/>
              <a:ext cx="3600450" cy="1397000"/>
            </a:xfrm>
            <a:custGeom>
              <a:avLst/>
              <a:gdLst>
                <a:gd name="connsiteX0" fmla="*/ 0 w 3594100"/>
                <a:gd name="connsiteY0" fmla="*/ 305864 h 1835150"/>
                <a:gd name="connsiteX1" fmla="*/ 305864 w 3594100"/>
                <a:gd name="connsiteY1" fmla="*/ 0 h 1835150"/>
                <a:gd name="connsiteX2" fmla="*/ 3288236 w 3594100"/>
                <a:gd name="connsiteY2" fmla="*/ 0 h 1835150"/>
                <a:gd name="connsiteX3" fmla="*/ 3594100 w 3594100"/>
                <a:gd name="connsiteY3" fmla="*/ 305864 h 1835150"/>
                <a:gd name="connsiteX4" fmla="*/ 3594100 w 3594100"/>
                <a:gd name="connsiteY4" fmla="*/ 1529286 h 1835150"/>
                <a:gd name="connsiteX5" fmla="*/ 3288236 w 3594100"/>
                <a:gd name="connsiteY5" fmla="*/ 1835150 h 1835150"/>
                <a:gd name="connsiteX6" fmla="*/ 305864 w 3594100"/>
                <a:gd name="connsiteY6" fmla="*/ 1835150 h 1835150"/>
                <a:gd name="connsiteX7" fmla="*/ 0 w 3594100"/>
                <a:gd name="connsiteY7" fmla="*/ 1529286 h 1835150"/>
                <a:gd name="connsiteX8" fmla="*/ 0 w 3594100"/>
                <a:gd name="connsiteY8" fmla="*/ 305864 h 1835150"/>
                <a:gd name="connsiteX0" fmla="*/ 0 w 3594100"/>
                <a:gd name="connsiteY0" fmla="*/ 305864 h 1835150"/>
                <a:gd name="connsiteX1" fmla="*/ 305864 w 3594100"/>
                <a:gd name="connsiteY1" fmla="*/ 0 h 1835150"/>
                <a:gd name="connsiteX2" fmla="*/ 3288236 w 3594100"/>
                <a:gd name="connsiteY2" fmla="*/ 0 h 1835150"/>
                <a:gd name="connsiteX3" fmla="*/ 3594100 w 3594100"/>
                <a:gd name="connsiteY3" fmla="*/ 305864 h 1835150"/>
                <a:gd name="connsiteX4" fmla="*/ 3594100 w 3594100"/>
                <a:gd name="connsiteY4" fmla="*/ 1529286 h 1835150"/>
                <a:gd name="connsiteX5" fmla="*/ 3288236 w 3594100"/>
                <a:gd name="connsiteY5" fmla="*/ 1835150 h 1835150"/>
                <a:gd name="connsiteX6" fmla="*/ 0 w 3594100"/>
                <a:gd name="connsiteY6" fmla="*/ 1529286 h 1835150"/>
                <a:gd name="connsiteX7" fmla="*/ 0 w 3594100"/>
                <a:gd name="connsiteY7" fmla="*/ 305864 h 1835150"/>
                <a:gd name="connsiteX0" fmla="*/ 0 w 3594100"/>
                <a:gd name="connsiteY0" fmla="*/ 305864 h 1682214"/>
                <a:gd name="connsiteX1" fmla="*/ 305864 w 3594100"/>
                <a:gd name="connsiteY1" fmla="*/ 0 h 1682214"/>
                <a:gd name="connsiteX2" fmla="*/ 3288236 w 3594100"/>
                <a:gd name="connsiteY2" fmla="*/ 0 h 1682214"/>
                <a:gd name="connsiteX3" fmla="*/ 3594100 w 3594100"/>
                <a:gd name="connsiteY3" fmla="*/ 305864 h 1682214"/>
                <a:gd name="connsiteX4" fmla="*/ 3594100 w 3594100"/>
                <a:gd name="connsiteY4" fmla="*/ 1529286 h 1682214"/>
                <a:gd name="connsiteX5" fmla="*/ 0 w 3594100"/>
                <a:gd name="connsiteY5" fmla="*/ 1529286 h 1682214"/>
                <a:gd name="connsiteX6" fmla="*/ 0 w 3594100"/>
                <a:gd name="connsiteY6" fmla="*/ 305864 h 1682214"/>
                <a:gd name="connsiteX0" fmla="*/ 0 w 3594100"/>
                <a:gd name="connsiteY0" fmla="*/ 305864 h 1615968"/>
                <a:gd name="connsiteX1" fmla="*/ 305864 w 3594100"/>
                <a:gd name="connsiteY1" fmla="*/ 0 h 1615968"/>
                <a:gd name="connsiteX2" fmla="*/ 3288236 w 3594100"/>
                <a:gd name="connsiteY2" fmla="*/ 0 h 1615968"/>
                <a:gd name="connsiteX3" fmla="*/ 3594100 w 3594100"/>
                <a:gd name="connsiteY3" fmla="*/ 305864 h 1615968"/>
                <a:gd name="connsiteX4" fmla="*/ 3594100 w 3594100"/>
                <a:gd name="connsiteY4" fmla="*/ 1529286 h 1615968"/>
                <a:gd name="connsiteX5" fmla="*/ 0 w 3594100"/>
                <a:gd name="connsiteY5" fmla="*/ 1529286 h 1615968"/>
                <a:gd name="connsiteX6" fmla="*/ 0 w 3594100"/>
                <a:gd name="connsiteY6" fmla="*/ 305864 h 1615968"/>
                <a:gd name="connsiteX0" fmla="*/ 0 w 3594100"/>
                <a:gd name="connsiteY0" fmla="*/ 305864 h 1615968"/>
                <a:gd name="connsiteX1" fmla="*/ 305864 w 3594100"/>
                <a:gd name="connsiteY1" fmla="*/ 0 h 1615968"/>
                <a:gd name="connsiteX2" fmla="*/ 3288236 w 3594100"/>
                <a:gd name="connsiteY2" fmla="*/ 0 h 1615968"/>
                <a:gd name="connsiteX3" fmla="*/ 3594100 w 3594100"/>
                <a:gd name="connsiteY3" fmla="*/ 305864 h 1615968"/>
                <a:gd name="connsiteX4" fmla="*/ 3587750 w 3594100"/>
                <a:gd name="connsiteY4" fmla="*/ 1397000 h 1615968"/>
                <a:gd name="connsiteX5" fmla="*/ 3594100 w 3594100"/>
                <a:gd name="connsiteY5" fmla="*/ 1529286 h 1615968"/>
                <a:gd name="connsiteX6" fmla="*/ 0 w 3594100"/>
                <a:gd name="connsiteY6" fmla="*/ 1529286 h 1615968"/>
                <a:gd name="connsiteX7" fmla="*/ 0 w 3594100"/>
                <a:gd name="connsiteY7" fmla="*/ 305864 h 1615968"/>
                <a:gd name="connsiteX0" fmla="*/ 6350 w 3600450"/>
                <a:gd name="connsiteY0" fmla="*/ 305864 h 1615968"/>
                <a:gd name="connsiteX1" fmla="*/ 312214 w 3600450"/>
                <a:gd name="connsiteY1" fmla="*/ 0 h 1615968"/>
                <a:gd name="connsiteX2" fmla="*/ 3294586 w 3600450"/>
                <a:gd name="connsiteY2" fmla="*/ 0 h 1615968"/>
                <a:gd name="connsiteX3" fmla="*/ 3600450 w 3600450"/>
                <a:gd name="connsiteY3" fmla="*/ 305864 h 1615968"/>
                <a:gd name="connsiteX4" fmla="*/ 3594100 w 3600450"/>
                <a:gd name="connsiteY4" fmla="*/ 1397000 h 1615968"/>
                <a:gd name="connsiteX5" fmla="*/ 3600450 w 3600450"/>
                <a:gd name="connsiteY5" fmla="*/ 1529286 h 1615968"/>
                <a:gd name="connsiteX6" fmla="*/ 6350 w 3600450"/>
                <a:gd name="connsiteY6" fmla="*/ 1529286 h 1615968"/>
                <a:gd name="connsiteX7" fmla="*/ 0 w 3600450"/>
                <a:gd name="connsiteY7" fmla="*/ 1384300 h 1615968"/>
                <a:gd name="connsiteX8" fmla="*/ 6350 w 3600450"/>
                <a:gd name="connsiteY8" fmla="*/ 305864 h 1615968"/>
                <a:gd name="connsiteX0" fmla="*/ 6350 w 3600450"/>
                <a:gd name="connsiteY0" fmla="*/ 305864 h 1536255"/>
                <a:gd name="connsiteX1" fmla="*/ 312214 w 3600450"/>
                <a:gd name="connsiteY1" fmla="*/ 0 h 1536255"/>
                <a:gd name="connsiteX2" fmla="*/ 3294586 w 3600450"/>
                <a:gd name="connsiteY2" fmla="*/ 0 h 1536255"/>
                <a:gd name="connsiteX3" fmla="*/ 3600450 w 3600450"/>
                <a:gd name="connsiteY3" fmla="*/ 305864 h 1536255"/>
                <a:gd name="connsiteX4" fmla="*/ 3594100 w 3600450"/>
                <a:gd name="connsiteY4" fmla="*/ 1397000 h 1536255"/>
                <a:gd name="connsiteX5" fmla="*/ 3600450 w 3600450"/>
                <a:gd name="connsiteY5" fmla="*/ 1529286 h 1536255"/>
                <a:gd name="connsiteX6" fmla="*/ 0 w 3600450"/>
                <a:gd name="connsiteY6" fmla="*/ 1384300 h 1536255"/>
                <a:gd name="connsiteX7" fmla="*/ 6350 w 3600450"/>
                <a:gd name="connsiteY7" fmla="*/ 305864 h 1536255"/>
                <a:gd name="connsiteX0" fmla="*/ 6350 w 3600450"/>
                <a:gd name="connsiteY0" fmla="*/ 305864 h 1397000"/>
                <a:gd name="connsiteX1" fmla="*/ 312214 w 3600450"/>
                <a:gd name="connsiteY1" fmla="*/ 0 h 1397000"/>
                <a:gd name="connsiteX2" fmla="*/ 3294586 w 3600450"/>
                <a:gd name="connsiteY2" fmla="*/ 0 h 1397000"/>
                <a:gd name="connsiteX3" fmla="*/ 3600450 w 3600450"/>
                <a:gd name="connsiteY3" fmla="*/ 305864 h 1397000"/>
                <a:gd name="connsiteX4" fmla="*/ 3594100 w 3600450"/>
                <a:gd name="connsiteY4" fmla="*/ 1397000 h 1397000"/>
                <a:gd name="connsiteX5" fmla="*/ 0 w 3600450"/>
                <a:gd name="connsiteY5" fmla="*/ 1384300 h 1397000"/>
                <a:gd name="connsiteX6" fmla="*/ 6350 w 3600450"/>
                <a:gd name="connsiteY6" fmla="*/ 305864 h 139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450" h="1397000">
                  <a:moveTo>
                    <a:pt x="6350" y="305864"/>
                  </a:moveTo>
                  <a:cubicBezTo>
                    <a:pt x="6350" y="136940"/>
                    <a:pt x="143290" y="0"/>
                    <a:pt x="312214" y="0"/>
                  </a:cubicBezTo>
                  <a:lnTo>
                    <a:pt x="3294586" y="0"/>
                  </a:lnTo>
                  <a:cubicBezTo>
                    <a:pt x="3463510" y="0"/>
                    <a:pt x="3600450" y="136940"/>
                    <a:pt x="3600450" y="305864"/>
                  </a:cubicBezTo>
                  <a:cubicBezTo>
                    <a:pt x="3598333" y="669576"/>
                    <a:pt x="3596217" y="1033288"/>
                    <a:pt x="3594100" y="1397000"/>
                  </a:cubicBezTo>
                  <a:lnTo>
                    <a:pt x="0" y="1384300"/>
                  </a:lnTo>
                  <a:cubicBezTo>
                    <a:pt x="2117" y="1024821"/>
                    <a:pt x="4233" y="665343"/>
                    <a:pt x="6350" y="30586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 name="Imagem 4"/>
            <p:cNvPicPr>
              <a:picLocks noChangeAspect="1"/>
            </p:cNvPicPr>
            <p:nvPr userDrawn="1">
              <p:custDataLst>
                <p:custData r:id="rId2"/>
              </p:custDataLst>
            </p:nvPr>
          </p:nvPicPr>
          <p:blipFill>
            <a:blip r:embed="rId7" cstate="print">
              <a:extLst>
                <a:ext uri="{28A0092B-C50C-407E-A947-70E740481C1C}">
                  <a14:useLocalDpi xmlns:a14="http://schemas.microsoft.com/office/drawing/2010/main" val="0"/>
                </a:ext>
              </a:extLst>
            </a:blip>
            <a:stretch>
              <a:fillRect/>
            </a:stretch>
          </p:blipFill>
          <p:spPr>
            <a:xfrm>
              <a:off x="9576921" y="9160670"/>
              <a:ext cx="1100605" cy="877045"/>
            </a:xfrm>
            <a:prstGeom prst="rect">
              <a:avLst/>
            </a:prstGeom>
          </p:spPr>
        </p:pic>
        <p:pic>
          <p:nvPicPr>
            <p:cNvPr id="6" name="Imagem 5"/>
            <p:cNvPicPr>
              <a:picLocks noChangeAspect="1"/>
            </p:cNvPicPr>
            <p:nvPr userDrawn="1">
              <p:custDataLst>
                <p:custData r:id="rId3"/>
              </p:custDataLst>
            </p:nvPr>
          </p:nvPicPr>
          <p:blipFill>
            <a:blip r:embed="rId8" cstate="print">
              <a:extLst>
                <a:ext uri="{28A0092B-C50C-407E-A947-70E740481C1C}">
                  <a14:useLocalDpi xmlns:a14="http://schemas.microsoft.com/office/drawing/2010/main" val="0"/>
                </a:ext>
              </a:extLst>
            </a:blip>
            <a:stretch>
              <a:fillRect/>
            </a:stretch>
          </p:blipFill>
          <p:spPr>
            <a:xfrm>
              <a:off x="7769906" y="9286597"/>
              <a:ext cx="1421719" cy="602845"/>
            </a:xfrm>
            <a:prstGeom prst="rect">
              <a:avLst/>
            </a:prstGeom>
          </p:spPr>
        </p:pic>
      </p:grpSp>
    </p:spTree>
    <p:extLst>
      <p:ext uri="{BB962C8B-B14F-4D97-AF65-F5344CB8AC3E}">
        <p14:creationId xmlns:p14="http://schemas.microsoft.com/office/powerpoint/2010/main" val="1122445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m Verde">
    <p:spTree>
      <p:nvGrpSpPr>
        <p:cNvPr id="1" name=""/>
        <p:cNvGrpSpPr/>
        <p:nvPr/>
      </p:nvGrpSpPr>
      <p:grpSpPr>
        <a:xfrm>
          <a:off x="0" y="0"/>
          <a:ext cx="0" cy="0"/>
          <a:chOff x="0" y="0"/>
          <a:chExt cx="0" cy="0"/>
        </a:xfrm>
      </p:grpSpPr>
      <p:pic>
        <p:nvPicPr>
          <p:cNvPr id="3" name="Imagem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ctrTitle"/>
          </p:nvPr>
        </p:nvSpPr>
        <p:spPr>
          <a:xfrm>
            <a:off x="2286000" y="4922882"/>
            <a:ext cx="13716000" cy="1135018"/>
          </a:xfrm>
          <a:prstGeom prst="rect">
            <a:avLst/>
          </a:prstGeom>
        </p:spPr>
        <p:txBody>
          <a:bodyPr anchor="t">
            <a:noAutofit/>
          </a:bodyPr>
          <a:lstStyle>
            <a:lvl1pPr algn="ctr">
              <a:lnSpc>
                <a:spcPts val="9200"/>
              </a:lnSpc>
              <a:defRPr sz="9400" cap="all" baseline="0">
                <a:solidFill>
                  <a:schemeClr val="bg1"/>
                </a:solidFill>
                <a:latin typeface="Calibri Bold" panose="020F0702030404030204" pitchFamily="34" charset="0"/>
                <a:cs typeface="Calibri Bold" panose="020F0702030404030204" pitchFamily="34" charset="0"/>
              </a:defRPr>
            </a:lvl1pPr>
          </a:lstStyle>
          <a:p>
            <a:endParaRPr lang="en-US" dirty="0"/>
          </a:p>
        </p:txBody>
      </p:sp>
      <p:pic>
        <p:nvPicPr>
          <p:cNvPr id="4" name="Imagem 3"/>
          <p:cNvPicPr>
            <a:picLocks noChangeAspect="1"/>
          </p:cNvPicPr>
          <p:nvPr userDrawn="1">
            <p:custDataLst>
              <p:custData r:id="rId1"/>
            </p:custDataLst>
          </p:nvPr>
        </p:nvPicPr>
        <p:blipFill>
          <a:blip r:embed="rId6">
            <a:extLst>
              <a:ext uri="{28A0092B-C50C-407E-A947-70E740481C1C}">
                <a14:useLocalDpi xmlns:a14="http://schemas.microsoft.com/office/drawing/2010/main" val="0"/>
              </a:ext>
            </a:extLst>
          </a:blip>
          <a:stretch>
            <a:fillRect/>
          </a:stretch>
        </p:blipFill>
        <p:spPr>
          <a:xfrm>
            <a:off x="4377399" y="735710"/>
            <a:ext cx="9533203" cy="2510410"/>
          </a:xfrm>
          <a:prstGeom prst="rect">
            <a:avLst/>
          </a:prstGeom>
        </p:spPr>
      </p:pic>
      <p:grpSp>
        <p:nvGrpSpPr>
          <p:cNvPr id="19" name="Agrupar 18"/>
          <p:cNvGrpSpPr/>
          <p:nvPr userDrawn="1"/>
        </p:nvGrpSpPr>
        <p:grpSpPr>
          <a:xfrm>
            <a:off x="7343775" y="8902699"/>
            <a:ext cx="3600450" cy="1397000"/>
            <a:chOff x="7353300" y="8902699"/>
            <a:chExt cx="3600450" cy="1397000"/>
          </a:xfrm>
        </p:grpSpPr>
        <p:sp>
          <p:nvSpPr>
            <p:cNvPr id="7" name="Retângulo Arredondado 6"/>
            <p:cNvSpPr/>
            <p:nvPr userDrawn="1"/>
          </p:nvSpPr>
          <p:spPr>
            <a:xfrm>
              <a:off x="7353300" y="8902699"/>
              <a:ext cx="3600450" cy="1397000"/>
            </a:xfrm>
            <a:custGeom>
              <a:avLst/>
              <a:gdLst>
                <a:gd name="connsiteX0" fmla="*/ 0 w 3594100"/>
                <a:gd name="connsiteY0" fmla="*/ 305864 h 1835150"/>
                <a:gd name="connsiteX1" fmla="*/ 305864 w 3594100"/>
                <a:gd name="connsiteY1" fmla="*/ 0 h 1835150"/>
                <a:gd name="connsiteX2" fmla="*/ 3288236 w 3594100"/>
                <a:gd name="connsiteY2" fmla="*/ 0 h 1835150"/>
                <a:gd name="connsiteX3" fmla="*/ 3594100 w 3594100"/>
                <a:gd name="connsiteY3" fmla="*/ 305864 h 1835150"/>
                <a:gd name="connsiteX4" fmla="*/ 3594100 w 3594100"/>
                <a:gd name="connsiteY4" fmla="*/ 1529286 h 1835150"/>
                <a:gd name="connsiteX5" fmla="*/ 3288236 w 3594100"/>
                <a:gd name="connsiteY5" fmla="*/ 1835150 h 1835150"/>
                <a:gd name="connsiteX6" fmla="*/ 305864 w 3594100"/>
                <a:gd name="connsiteY6" fmla="*/ 1835150 h 1835150"/>
                <a:gd name="connsiteX7" fmla="*/ 0 w 3594100"/>
                <a:gd name="connsiteY7" fmla="*/ 1529286 h 1835150"/>
                <a:gd name="connsiteX8" fmla="*/ 0 w 3594100"/>
                <a:gd name="connsiteY8" fmla="*/ 305864 h 1835150"/>
                <a:gd name="connsiteX0" fmla="*/ 0 w 3594100"/>
                <a:gd name="connsiteY0" fmla="*/ 305864 h 1835150"/>
                <a:gd name="connsiteX1" fmla="*/ 305864 w 3594100"/>
                <a:gd name="connsiteY1" fmla="*/ 0 h 1835150"/>
                <a:gd name="connsiteX2" fmla="*/ 3288236 w 3594100"/>
                <a:gd name="connsiteY2" fmla="*/ 0 h 1835150"/>
                <a:gd name="connsiteX3" fmla="*/ 3594100 w 3594100"/>
                <a:gd name="connsiteY3" fmla="*/ 305864 h 1835150"/>
                <a:gd name="connsiteX4" fmla="*/ 3594100 w 3594100"/>
                <a:gd name="connsiteY4" fmla="*/ 1529286 h 1835150"/>
                <a:gd name="connsiteX5" fmla="*/ 3288236 w 3594100"/>
                <a:gd name="connsiteY5" fmla="*/ 1835150 h 1835150"/>
                <a:gd name="connsiteX6" fmla="*/ 0 w 3594100"/>
                <a:gd name="connsiteY6" fmla="*/ 1529286 h 1835150"/>
                <a:gd name="connsiteX7" fmla="*/ 0 w 3594100"/>
                <a:gd name="connsiteY7" fmla="*/ 305864 h 1835150"/>
                <a:gd name="connsiteX0" fmla="*/ 0 w 3594100"/>
                <a:gd name="connsiteY0" fmla="*/ 305864 h 1682214"/>
                <a:gd name="connsiteX1" fmla="*/ 305864 w 3594100"/>
                <a:gd name="connsiteY1" fmla="*/ 0 h 1682214"/>
                <a:gd name="connsiteX2" fmla="*/ 3288236 w 3594100"/>
                <a:gd name="connsiteY2" fmla="*/ 0 h 1682214"/>
                <a:gd name="connsiteX3" fmla="*/ 3594100 w 3594100"/>
                <a:gd name="connsiteY3" fmla="*/ 305864 h 1682214"/>
                <a:gd name="connsiteX4" fmla="*/ 3594100 w 3594100"/>
                <a:gd name="connsiteY4" fmla="*/ 1529286 h 1682214"/>
                <a:gd name="connsiteX5" fmla="*/ 0 w 3594100"/>
                <a:gd name="connsiteY5" fmla="*/ 1529286 h 1682214"/>
                <a:gd name="connsiteX6" fmla="*/ 0 w 3594100"/>
                <a:gd name="connsiteY6" fmla="*/ 305864 h 1682214"/>
                <a:gd name="connsiteX0" fmla="*/ 0 w 3594100"/>
                <a:gd name="connsiteY0" fmla="*/ 305864 h 1615968"/>
                <a:gd name="connsiteX1" fmla="*/ 305864 w 3594100"/>
                <a:gd name="connsiteY1" fmla="*/ 0 h 1615968"/>
                <a:gd name="connsiteX2" fmla="*/ 3288236 w 3594100"/>
                <a:gd name="connsiteY2" fmla="*/ 0 h 1615968"/>
                <a:gd name="connsiteX3" fmla="*/ 3594100 w 3594100"/>
                <a:gd name="connsiteY3" fmla="*/ 305864 h 1615968"/>
                <a:gd name="connsiteX4" fmla="*/ 3594100 w 3594100"/>
                <a:gd name="connsiteY4" fmla="*/ 1529286 h 1615968"/>
                <a:gd name="connsiteX5" fmla="*/ 0 w 3594100"/>
                <a:gd name="connsiteY5" fmla="*/ 1529286 h 1615968"/>
                <a:gd name="connsiteX6" fmla="*/ 0 w 3594100"/>
                <a:gd name="connsiteY6" fmla="*/ 305864 h 1615968"/>
                <a:gd name="connsiteX0" fmla="*/ 0 w 3594100"/>
                <a:gd name="connsiteY0" fmla="*/ 305864 h 1615968"/>
                <a:gd name="connsiteX1" fmla="*/ 305864 w 3594100"/>
                <a:gd name="connsiteY1" fmla="*/ 0 h 1615968"/>
                <a:gd name="connsiteX2" fmla="*/ 3288236 w 3594100"/>
                <a:gd name="connsiteY2" fmla="*/ 0 h 1615968"/>
                <a:gd name="connsiteX3" fmla="*/ 3594100 w 3594100"/>
                <a:gd name="connsiteY3" fmla="*/ 305864 h 1615968"/>
                <a:gd name="connsiteX4" fmla="*/ 3587750 w 3594100"/>
                <a:gd name="connsiteY4" fmla="*/ 1397000 h 1615968"/>
                <a:gd name="connsiteX5" fmla="*/ 3594100 w 3594100"/>
                <a:gd name="connsiteY5" fmla="*/ 1529286 h 1615968"/>
                <a:gd name="connsiteX6" fmla="*/ 0 w 3594100"/>
                <a:gd name="connsiteY6" fmla="*/ 1529286 h 1615968"/>
                <a:gd name="connsiteX7" fmla="*/ 0 w 3594100"/>
                <a:gd name="connsiteY7" fmla="*/ 305864 h 1615968"/>
                <a:gd name="connsiteX0" fmla="*/ 6350 w 3600450"/>
                <a:gd name="connsiteY0" fmla="*/ 305864 h 1615968"/>
                <a:gd name="connsiteX1" fmla="*/ 312214 w 3600450"/>
                <a:gd name="connsiteY1" fmla="*/ 0 h 1615968"/>
                <a:gd name="connsiteX2" fmla="*/ 3294586 w 3600450"/>
                <a:gd name="connsiteY2" fmla="*/ 0 h 1615968"/>
                <a:gd name="connsiteX3" fmla="*/ 3600450 w 3600450"/>
                <a:gd name="connsiteY3" fmla="*/ 305864 h 1615968"/>
                <a:gd name="connsiteX4" fmla="*/ 3594100 w 3600450"/>
                <a:gd name="connsiteY4" fmla="*/ 1397000 h 1615968"/>
                <a:gd name="connsiteX5" fmla="*/ 3600450 w 3600450"/>
                <a:gd name="connsiteY5" fmla="*/ 1529286 h 1615968"/>
                <a:gd name="connsiteX6" fmla="*/ 6350 w 3600450"/>
                <a:gd name="connsiteY6" fmla="*/ 1529286 h 1615968"/>
                <a:gd name="connsiteX7" fmla="*/ 0 w 3600450"/>
                <a:gd name="connsiteY7" fmla="*/ 1384300 h 1615968"/>
                <a:gd name="connsiteX8" fmla="*/ 6350 w 3600450"/>
                <a:gd name="connsiteY8" fmla="*/ 305864 h 1615968"/>
                <a:gd name="connsiteX0" fmla="*/ 6350 w 3600450"/>
                <a:gd name="connsiteY0" fmla="*/ 305864 h 1536255"/>
                <a:gd name="connsiteX1" fmla="*/ 312214 w 3600450"/>
                <a:gd name="connsiteY1" fmla="*/ 0 h 1536255"/>
                <a:gd name="connsiteX2" fmla="*/ 3294586 w 3600450"/>
                <a:gd name="connsiteY2" fmla="*/ 0 h 1536255"/>
                <a:gd name="connsiteX3" fmla="*/ 3600450 w 3600450"/>
                <a:gd name="connsiteY3" fmla="*/ 305864 h 1536255"/>
                <a:gd name="connsiteX4" fmla="*/ 3594100 w 3600450"/>
                <a:gd name="connsiteY4" fmla="*/ 1397000 h 1536255"/>
                <a:gd name="connsiteX5" fmla="*/ 3600450 w 3600450"/>
                <a:gd name="connsiteY5" fmla="*/ 1529286 h 1536255"/>
                <a:gd name="connsiteX6" fmla="*/ 0 w 3600450"/>
                <a:gd name="connsiteY6" fmla="*/ 1384300 h 1536255"/>
                <a:gd name="connsiteX7" fmla="*/ 6350 w 3600450"/>
                <a:gd name="connsiteY7" fmla="*/ 305864 h 1536255"/>
                <a:gd name="connsiteX0" fmla="*/ 6350 w 3600450"/>
                <a:gd name="connsiteY0" fmla="*/ 305864 h 1397000"/>
                <a:gd name="connsiteX1" fmla="*/ 312214 w 3600450"/>
                <a:gd name="connsiteY1" fmla="*/ 0 h 1397000"/>
                <a:gd name="connsiteX2" fmla="*/ 3294586 w 3600450"/>
                <a:gd name="connsiteY2" fmla="*/ 0 h 1397000"/>
                <a:gd name="connsiteX3" fmla="*/ 3600450 w 3600450"/>
                <a:gd name="connsiteY3" fmla="*/ 305864 h 1397000"/>
                <a:gd name="connsiteX4" fmla="*/ 3594100 w 3600450"/>
                <a:gd name="connsiteY4" fmla="*/ 1397000 h 1397000"/>
                <a:gd name="connsiteX5" fmla="*/ 0 w 3600450"/>
                <a:gd name="connsiteY5" fmla="*/ 1384300 h 1397000"/>
                <a:gd name="connsiteX6" fmla="*/ 6350 w 3600450"/>
                <a:gd name="connsiteY6" fmla="*/ 305864 h 139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450" h="1397000">
                  <a:moveTo>
                    <a:pt x="6350" y="305864"/>
                  </a:moveTo>
                  <a:cubicBezTo>
                    <a:pt x="6350" y="136940"/>
                    <a:pt x="143290" y="0"/>
                    <a:pt x="312214" y="0"/>
                  </a:cubicBezTo>
                  <a:lnTo>
                    <a:pt x="3294586" y="0"/>
                  </a:lnTo>
                  <a:cubicBezTo>
                    <a:pt x="3463510" y="0"/>
                    <a:pt x="3600450" y="136940"/>
                    <a:pt x="3600450" y="305864"/>
                  </a:cubicBezTo>
                  <a:cubicBezTo>
                    <a:pt x="3598333" y="669576"/>
                    <a:pt x="3596217" y="1033288"/>
                    <a:pt x="3594100" y="1397000"/>
                  </a:cubicBezTo>
                  <a:lnTo>
                    <a:pt x="0" y="1384300"/>
                  </a:lnTo>
                  <a:cubicBezTo>
                    <a:pt x="2117" y="1024821"/>
                    <a:pt x="4233" y="665343"/>
                    <a:pt x="6350" y="30586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 name="Imagem 4"/>
            <p:cNvPicPr>
              <a:picLocks noChangeAspect="1"/>
            </p:cNvPicPr>
            <p:nvPr userDrawn="1">
              <p:custDataLst>
                <p:custData r:id="rId2"/>
              </p:custDataLst>
            </p:nvPr>
          </p:nvPicPr>
          <p:blipFill>
            <a:blip r:embed="rId7" cstate="print">
              <a:extLst>
                <a:ext uri="{28A0092B-C50C-407E-A947-70E740481C1C}">
                  <a14:useLocalDpi xmlns:a14="http://schemas.microsoft.com/office/drawing/2010/main" val="0"/>
                </a:ext>
              </a:extLst>
            </a:blip>
            <a:stretch>
              <a:fillRect/>
            </a:stretch>
          </p:blipFill>
          <p:spPr>
            <a:xfrm>
              <a:off x="9576921" y="9160670"/>
              <a:ext cx="1100605" cy="877045"/>
            </a:xfrm>
            <a:prstGeom prst="rect">
              <a:avLst/>
            </a:prstGeom>
          </p:spPr>
        </p:pic>
        <p:pic>
          <p:nvPicPr>
            <p:cNvPr id="6" name="Imagem 5"/>
            <p:cNvPicPr>
              <a:picLocks noChangeAspect="1"/>
            </p:cNvPicPr>
            <p:nvPr userDrawn="1">
              <p:custDataLst>
                <p:custData r:id="rId3"/>
              </p:custDataLst>
            </p:nvPr>
          </p:nvPicPr>
          <p:blipFill>
            <a:blip r:embed="rId8" cstate="print">
              <a:extLst>
                <a:ext uri="{28A0092B-C50C-407E-A947-70E740481C1C}">
                  <a14:useLocalDpi xmlns:a14="http://schemas.microsoft.com/office/drawing/2010/main" val="0"/>
                </a:ext>
              </a:extLst>
            </a:blip>
            <a:stretch>
              <a:fillRect/>
            </a:stretch>
          </p:blipFill>
          <p:spPr>
            <a:xfrm>
              <a:off x="7769906" y="9286597"/>
              <a:ext cx="1421719" cy="602845"/>
            </a:xfrm>
            <a:prstGeom prst="rect">
              <a:avLst/>
            </a:prstGeom>
          </p:spPr>
        </p:pic>
      </p:grpSp>
    </p:spTree>
    <p:extLst>
      <p:ext uri="{BB962C8B-B14F-4D97-AF65-F5344CB8AC3E}">
        <p14:creationId xmlns:p14="http://schemas.microsoft.com/office/powerpoint/2010/main" val="244135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Imagem 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2209915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13.xml"/><Relationship Id="rId1" Type="http://schemas.openxmlformats.org/officeDocument/2006/relationships/customXml" Target="../../customXml/item12.xml"/><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4.xml"/><Relationship Id="rId1" Type="http://schemas.openxmlformats.org/officeDocument/2006/relationships/customXml" Target="../../customXml/item2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4.xml"/><Relationship Id="rId1" Type="http://schemas.openxmlformats.org/officeDocument/2006/relationships/customXml" Target="../../customXml/item2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4.xml"/><Relationship Id="rId1" Type="http://schemas.openxmlformats.org/officeDocument/2006/relationships/customXml" Target="../../customXml/item24.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4.xml"/><Relationship Id="rId1" Type="http://schemas.openxmlformats.org/officeDocument/2006/relationships/customXml" Target="../../customXml/item25.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4.xml"/><Relationship Id="rId1" Type="http://schemas.openxmlformats.org/officeDocument/2006/relationships/customXml" Target="../../customXml/item26.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4.xml"/><Relationship Id="rId1" Type="http://schemas.openxmlformats.org/officeDocument/2006/relationships/customXml" Target="../../customXml/item27.xml"/></Relationships>
</file>

<file path=ppt/slides/_rels/slide16.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slideLayout" Target="../slideLayouts/slideLayout5.xml"/><Relationship Id="rId7" Type="http://schemas.openxmlformats.org/officeDocument/2006/relationships/image" Target="../media/image29.jpg"/><Relationship Id="rId2" Type="http://schemas.openxmlformats.org/officeDocument/2006/relationships/customXml" Target="../../customXml/item29.xml"/><Relationship Id="rId1" Type="http://schemas.openxmlformats.org/officeDocument/2006/relationships/customXml" Target="../../customXml/item28.xml"/><Relationship Id="rId6" Type="http://schemas.openxmlformats.org/officeDocument/2006/relationships/image" Target="../media/image28.png"/><Relationship Id="rId5" Type="http://schemas.openxmlformats.org/officeDocument/2006/relationships/image" Target="../media/image19.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customXml" Target="../../customXml/item14.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4.xml"/><Relationship Id="rId1" Type="http://schemas.openxmlformats.org/officeDocument/2006/relationships/customXml" Target="../../customXml/item1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4.xml"/><Relationship Id="rId1" Type="http://schemas.openxmlformats.org/officeDocument/2006/relationships/customXml" Target="../../customXml/item16.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4.xml"/><Relationship Id="rId1" Type="http://schemas.openxmlformats.org/officeDocument/2006/relationships/customXml" Target="../../customXml/item17.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4.xml"/><Relationship Id="rId1" Type="http://schemas.openxmlformats.org/officeDocument/2006/relationships/customXml" Target="../../customXml/item18.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4.xml"/><Relationship Id="rId1" Type="http://schemas.openxmlformats.org/officeDocument/2006/relationships/customXml" Target="../../customXml/item19.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4.xml"/><Relationship Id="rId1" Type="http://schemas.openxmlformats.org/officeDocument/2006/relationships/customXml" Target="../../customXml/item20.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4.xml"/><Relationship Id="rId1" Type="http://schemas.openxmlformats.org/officeDocument/2006/relationships/customXml" Target="../../customXml/item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12508" y="4135782"/>
            <a:ext cx="15103792" cy="2407558"/>
          </a:xfrm>
        </p:spPr>
        <p:txBody>
          <a:bodyPr/>
          <a:lstStyle/>
          <a:p>
            <a:r>
              <a:rPr lang="en-US" sz="7200" dirty="0"/>
              <a:t>Ki-67 in the Grading of Phyllodes Tumor: A Meta-Analysis</a:t>
            </a:r>
            <a:endParaRPr lang="pt-BR" sz="7200" dirty="0"/>
          </a:p>
        </p:txBody>
      </p:sp>
      <p:sp>
        <p:nvSpPr>
          <p:cNvPr id="3" name="Espaço Reservado para Texto 2"/>
          <p:cNvSpPr>
            <a:spLocks noGrp="1"/>
          </p:cNvSpPr>
          <p:nvPr>
            <p:ph type="body" sz="quarter" idx="10"/>
          </p:nvPr>
        </p:nvSpPr>
        <p:spPr>
          <a:xfrm>
            <a:off x="1454149" y="7499350"/>
            <a:ext cx="14805025" cy="519113"/>
          </a:xfrm>
        </p:spPr>
        <p:txBody>
          <a:bodyPr/>
          <a:lstStyle/>
          <a:p>
            <a:r>
              <a:rPr lang="pt-BR" sz="3600" dirty="0">
                <a:solidFill>
                  <a:schemeClr val="accent1">
                    <a:lumMod val="75000"/>
                  </a:schemeClr>
                </a:solidFill>
              </a:rPr>
              <a:t>Lucas Torres; Davi Said; Maria </a:t>
            </a:r>
            <a:r>
              <a:rPr lang="pt-BR" sz="3600" dirty="0" err="1">
                <a:solidFill>
                  <a:schemeClr val="accent1">
                    <a:lumMod val="75000"/>
                  </a:schemeClr>
                </a:solidFill>
              </a:rPr>
              <a:t>Defante</a:t>
            </a:r>
            <a:r>
              <a:rPr lang="pt-BR" sz="3600" dirty="0">
                <a:solidFill>
                  <a:schemeClr val="accent1">
                    <a:lumMod val="75000"/>
                  </a:schemeClr>
                </a:solidFill>
              </a:rPr>
              <a:t>; Victoria </a:t>
            </a:r>
            <a:r>
              <a:rPr lang="pt-BR" sz="3600" dirty="0" err="1">
                <a:solidFill>
                  <a:schemeClr val="accent1">
                    <a:lumMod val="75000"/>
                  </a:schemeClr>
                </a:solidFill>
              </a:rPr>
              <a:t>Alzogaray</a:t>
            </a:r>
            <a:r>
              <a:rPr lang="pt-BR" sz="3600" dirty="0">
                <a:solidFill>
                  <a:schemeClr val="accent1">
                    <a:lumMod val="75000"/>
                  </a:schemeClr>
                </a:solidFill>
              </a:rPr>
              <a:t>; Mayara </a:t>
            </a:r>
            <a:r>
              <a:rPr lang="pt-BR" sz="3600" dirty="0" err="1">
                <a:solidFill>
                  <a:schemeClr val="accent1">
                    <a:lumMod val="75000"/>
                  </a:schemeClr>
                </a:solidFill>
              </a:rPr>
              <a:t>Bearse</a:t>
            </a:r>
            <a:r>
              <a:rPr lang="pt-BR" sz="3600" dirty="0">
                <a:solidFill>
                  <a:schemeClr val="accent1">
                    <a:lumMod val="75000"/>
                  </a:schemeClr>
                </a:solidFill>
              </a:rPr>
              <a:t>  </a:t>
            </a:r>
          </a:p>
        </p:txBody>
      </p:sp>
      <p:sp>
        <p:nvSpPr>
          <p:cNvPr id="4" name="Espaço Reservado para Texto 3"/>
          <p:cNvSpPr>
            <a:spLocks noGrp="1"/>
          </p:cNvSpPr>
          <p:nvPr>
            <p:ph type="body" sz="quarter" idx="11"/>
          </p:nvPr>
        </p:nvSpPr>
        <p:spPr>
          <a:xfrm>
            <a:off x="1463925" y="8141912"/>
            <a:ext cx="14066587" cy="519113"/>
          </a:xfrm>
        </p:spPr>
        <p:txBody>
          <a:bodyPr/>
          <a:lstStyle/>
          <a:p>
            <a:pPr algn="just"/>
            <a:r>
              <a:rPr lang="pt-BR" sz="3600" dirty="0">
                <a:solidFill>
                  <a:schemeClr val="accent1">
                    <a:lumMod val="75000"/>
                  </a:schemeClr>
                </a:solidFill>
              </a:rPr>
              <a:t>Hospital Onofre Lopes (BRA); Universidade de Viçosa (BRA); </a:t>
            </a:r>
            <a:r>
              <a:rPr lang="pt-BR" sz="3600" dirty="0" err="1">
                <a:solidFill>
                  <a:schemeClr val="accent1">
                    <a:lumMod val="75000"/>
                  </a:schemeClr>
                </a:solidFill>
              </a:rPr>
              <a:t>UniRedentor</a:t>
            </a:r>
            <a:r>
              <a:rPr lang="pt-BR" sz="3600" dirty="0">
                <a:solidFill>
                  <a:schemeClr val="accent1">
                    <a:lumMod val="75000"/>
                  </a:schemeClr>
                </a:solidFill>
              </a:rPr>
              <a:t> (BRA); </a:t>
            </a:r>
            <a:r>
              <a:rPr lang="pt-BR" sz="3600" dirty="0" err="1">
                <a:solidFill>
                  <a:schemeClr val="accent1">
                    <a:lumMod val="75000"/>
                  </a:schemeClr>
                </a:solidFill>
              </a:rPr>
              <a:t>Universidad</a:t>
            </a:r>
            <a:r>
              <a:rPr lang="pt-BR" sz="3600" dirty="0">
                <a:solidFill>
                  <a:schemeClr val="accent1">
                    <a:lumMod val="75000"/>
                  </a:schemeClr>
                </a:solidFill>
              </a:rPr>
              <a:t> de </a:t>
            </a:r>
            <a:r>
              <a:rPr lang="pt-BR" sz="3600" dirty="0" err="1">
                <a:solidFill>
                  <a:schemeClr val="accent1">
                    <a:lumMod val="75000"/>
                  </a:schemeClr>
                </a:solidFill>
              </a:rPr>
              <a:t>la</a:t>
            </a:r>
            <a:r>
              <a:rPr lang="pt-BR" sz="3600" dirty="0">
                <a:solidFill>
                  <a:schemeClr val="accent1">
                    <a:lumMod val="75000"/>
                  </a:schemeClr>
                </a:solidFill>
              </a:rPr>
              <a:t> Republica (URU); Yale </a:t>
            </a:r>
            <a:r>
              <a:rPr lang="pt-BR" sz="3600" dirty="0" err="1">
                <a:solidFill>
                  <a:schemeClr val="accent1">
                    <a:lumMod val="75000"/>
                  </a:schemeClr>
                </a:solidFill>
              </a:rPr>
              <a:t>School</a:t>
            </a:r>
            <a:r>
              <a:rPr lang="pt-BR" sz="3600" dirty="0">
                <a:solidFill>
                  <a:schemeClr val="accent1">
                    <a:lumMod val="75000"/>
                  </a:schemeClr>
                </a:solidFill>
              </a:rPr>
              <a:t> </a:t>
            </a:r>
            <a:r>
              <a:rPr lang="pt-BR" sz="3600" dirty="0" err="1">
                <a:solidFill>
                  <a:schemeClr val="accent1">
                    <a:lumMod val="75000"/>
                  </a:schemeClr>
                </a:solidFill>
              </a:rPr>
              <a:t>of</a:t>
            </a:r>
            <a:r>
              <a:rPr lang="pt-BR" sz="3600" dirty="0">
                <a:solidFill>
                  <a:schemeClr val="accent1">
                    <a:lumMod val="75000"/>
                  </a:schemeClr>
                </a:solidFill>
              </a:rPr>
              <a:t> Medicine (USA)</a:t>
            </a:r>
          </a:p>
        </p:txBody>
      </p:sp>
      <p:pic>
        <p:nvPicPr>
          <p:cNvPr id="5" name="Imagem 4"/>
          <p:cNvPicPr>
            <a:picLocks noChangeAspect="1"/>
          </p:cNvPicPr>
          <p:nvPr>
            <p:custDataLst>
              <p:custData r:id="rId1"/>
            </p:custDataLst>
          </p:nvPr>
        </p:nvPicPr>
        <p:blipFill>
          <a:blip r:embed="rId4">
            <a:extLst>
              <a:ext uri="{28A0092B-C50C-407E-A947-70E740481C1C}">
                <a14:useLocalDpi xmlns:a14="http://schemas.microsoft.com/office/drawing/2010/main" val="0"/>
              </a:ext>
            </a:extLst>
          </a:blip>
          <a:stretch>
            <a:fillRect/>
          </a:stretch>
        </p:blipFill>
        <p:spPr>
          <a:xfrm>
            <a:off x="1012508" y="3417932"/>
            <a:ext cx="3521392" cy="325729"/>
          </a:xfrm>
          <a:prstGeom prst="rect">
            <a:avLst/>
          </a:prstGeom>
        </p:spPr>
      </p:pic>
      <p:pic>
        <p:nvPicPr>
          <p:cNvPr id="6" name="Imagem 5"/>
          <p:cNvPicPr>
            <a:picLocks noChangeAspect="1"/>
          </p:cNvPicPr>
          <p:nvPr>
            <p:custDataLst>
              <p:custData r:id="rId2"/>
            </p:custDataLst>
          </p:nvPr>
        </p:nvPicPr>
        <p:blipFill>
          <a:blip r:embed="rId4">
            <a:extLst>
              <a:ext uri="{28A0092B-C50C-407E-A947-70E740481C1C}">
                <a14:useLocalDpi xmlns:a14="http://schemas.microsoft.com/office/drawing/2010/main" val="0"/>
              </a:ext>
            </a:extLst>
          </a:blip>
          <a:stretch>
            <a:fillRect/>
          </a:stretch>
        </p:blipFill>
        <p:spPr>
          <a:xfrm flipV="1">
            <a:off x="1012508" y="6689115"/>
            <a:ext cx="3521392" cy="325729"/>
          </a:xfrm>
          <a:prstGeom prst="rect">
            <a:avLst/>
          </a:prstGeom>
        </p:spPr>
      </p:pic>
    </p:spTree>
    <p:extLst>
      <p:ext uri="{BB962C8B-B14F-4D97-AF65-F5344CB8AC3E}">
        <p14:creationId xmlns:p14="http://schemas.microsoft.com/office/powerpoint/2010/main" val="443634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custDataLst>
              <p:custData r:id="rId1"/>
            </p:custDataLst>
          </p:nvPr>
        </p:nvPicPr>
        <p:blipFill>
          <a:blip r:embed="rId3" cstate="print">
            <a:extLst>
              <a:ext uri="{28A0092B-C50C-407E-A947-70E740481C1C}">
                <a14:useLocalDpi xmlns:a14="http://schemas.microsoft.com/office/drawing/2010/main" val="0"/>
              </a:ext>
            </a:extLst>
          </a:blip>
          <a:stretch>
            <a:fillRect/>
          </a:stretch>
        </p:blipFill>
        <p:spPr>
          <a:xfrm flipV="1">
            <a:off x="575186" y="1631188"/>
            <a:ext cx="3234724" cy="299212"/>
          </a:xfrm>
          <a:prstGeom prst="rect">
            <a:avLst/>
          </a:prstGeom>
        </p:spPr>
      </p:pic>
      <p:pic>
        <p:nvPicPr>
          <p:cNvPr id="3073" name="Picture 1">
            <a:extLst>
              <a:ext uri="{FF2B5EF4-FFF2-40B4-BE49-F238E27FC236}">
                <a16:creationId xmlns:a16="http://schemas.microsoft.com/office/drawing/2014/main" id="{66157291-D064-2DFE-D698-B90D002D08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7682" y="2151643"/>
            <a:ext cx="13012635" cy="729789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4AA420FA-158C-8023-489F-E288AAE3DA46}"/>
              </a:ext>
            </a:extLst>
          </p:cNvPr>
          <p:cNvSpPr>
            <a:spLocks noGrp="1"/>
          </p:cNvSpPr>
          <p:nvPr>
            <p:ph type="ctrTitle"/>
          </p:nvPr>
        </p:nvSpPr>
        <p:spPr>
          <a:xfrm>
            <a:off x="575185" y="125434"/>
            <a:ext cx="11665975" cy="1216131"/>
          </a:xfrm>
        </p:spPr>
        <p:txBody>
          <a:bodyPr/>
          <a:lstStyle/>
          <a:p>
            <a:pPr>
              <a:lnSpc>
                <a:spcPct val="100000"/>
              </a:lnSpc>
            </a:pPr>
            <a:r>
              <a:rPr lang="en-US" sz="3600" dirty="0"/>
              <a:t>Ki-67 in the Grading of Phyllodes Tumor: A Meta-Analysis</a:t>
            </a:r>
            <a:br>
              <a:rPr lang="en-US" sz="3600" dirty="0"/>
            </a:br>
            <a:r>
              <a:rPr lang="en-US" sz="2800" dirty="0">
                <a:solidFill>
                  <a:schemeClr val="accent1">
                    <a:lumMod val="50000"/>
                  </a:schemeClr>
                </a:solidFill>
              </a:rPr>
              <a:t>Results and Discussion</a:t>
            </a:r>
            <a:br>
              <a:rPr lang="en-US" sz="3600" dirty="0"/>
            </a:br>
            <a:endParaRPr lang="pt-BR" sz="4000" dirty="0"/>
          </a:p>
        </p:txBody>
      </p:sp>
      <p:sp>
        <p:nvSpPr>
          <p:cNvPr id="7" name="CaixaDeTexto 6">
            <a:extLst>
              <a:ext uri="{FF2B5EF4-FFF2-40B4-BE49-F238E27FC236}">
                <a16:creationId xmlns:a16="http://schemas.microsoft.com/office/drawing/2014/main" id="{AB388BAF-30A9-B58B-331B-EA050A1C8535}"/>
              </a:ext>
            </a:extLst>
          </p:cNvPr>
          <p:cNvSpPr txBox="1"/>
          <p:nvPr/>
        </p:nvSpPr>
        <p:spPr>
          <a:xfrm>
            <a:off x="6717469" y="1400355"/>
            <a:ext cx="4853060" cy="461665"/>
          </a:xfrm>
          <a:prstGeom prst="rect">
            <a:avLst/>
          </a:prstGeom>
          <a:noFill/>
        </p:spPr>
        <p:txBody>
          <a:bodyPr wrap="none" rtlCol="0">
            <a:spAutoFit/>
          </a:bodyPr>
          <a:lstStyle/>
          <a:p>
            <a:r>
              <a:rPr lang="pt-BR" sz="2400" dirty="0" err="1">
                <a:solidFill>
                  <a:schemeClr val="accent1">
                    <a:lumMod val="50000"/>
                  </a:schemeClr>
                </a:solidFill>
                <a:latin typeface="Calibri Bold" panose="020F0702030404030204" pitchFamily="34" charset="0"/>
                <a:ea typeface="Calibri Bold" panose="020F0702030404030204" pitchFamily="34" charset="0"/>
                <a:cs typeface="Calibri Bold" panose="020F0702030404030204" pitchFamily="34" charset="0"/>
              </a:rPr>
              <a:t>Malignant</a:t>
            </a:r>
            <a:r>
              <a:rPr lang="pt-BR" sz="2400" dirty="0">
                <a:solidFill>
                  <a:schemeClr val="accent1">
                    <a:lumMod val="50000"/>
                  </a:schemeClr>
                </a:solidFill>
                <a:latin typeface="Calibri Bold" panose="020F0702030404030204" pitchFamily="34" charset="0"/>
                <a:ea typeface="Calibri Bold" panose="020F0702030404030204" pitchFamily="34" charset="0"/>
                <a:cs typeface="Calibri Bold" panose="020F0702030404030204" pitchFamily="34" charset="0"/>
              </a:rPr>
              <a:t> vs. </a:t>
            </a:r>
            <a:r>
              <a:rPr lang="pt-BR" sz="2400" dirty="0" err="1">
                <a:solidFill>
                  <a:schemeClr val="accent1">
                    <a:lumMod val="50000"/>
                  </a:schemeClr>
                </a:solidFill>
                <a:latin typeface="Calibri Bold" panose="020F0702030404030204" pitchFamily="34" charset="0"/>
                <a:ea typeface="Calibri Bold" panose="020F0702030404030204" pitchFamily="34" charset="0"/>
                <a:cs typeface="Calibri Bold" panose="020F0702030404030204" pitchFamily="34" charset="0"/>
              </a:rPr>
              <a:t>benign</a:t>
            </a:r>
            <a:r>
              <a:rPr lang="pt-BR" sz="2400" dirty="0">
                <a:solidFill>
                  <a:schemeClr val="accent1">
                    <a:lumMod val="50000"/>
                  </a:schemeClr>
                </a:solidFill>
                <a:latin typeface="Calibri Bold" panose="020F0702030404030204" pitchFamily="34" charset="0"/>
                <a:ea typeface="Calibri Bold" panose="020F0702030404030204" pitchFamily="34" charset="0"/>
                <a:cs typeface="Calibri Bold" panose="020F0702030404030204" pitchFamily="34" charset="0"/>
              </a:rPr>
              <a:t> plus borderline</a:t>
            </a:r>
          </a:p>
        </p:txBody>
      </p:sp>
    </p:spTree>
    <p:extLst>
      <p:ext uri="{BB962C8B-B14F-4D97-AF65-F5344CB8AC3E}">
        <p14:creationId xmlns:p14="http://schemas.microsoft.com/office/powerpoint/2010/main" val="3235163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custDataLst>
              <p:custData r:id="rId1"/>
            </p:custDataLst>
          </p:nvPr>
        </p:nvPicPr>
        <p:blipFill>
          <a:blip r:embed="rId3" cstate="print">
            <a:extLst>
              <a:ext uri="{28A0092B-C50C-407E-A947-70E740481C1C}">
                <a14:useLocalDpi xmlns:a14="http://schemas.microsoft.com/office/drawing/2010/main" val="0"/>
              </a:ext>
            </a:extLst>
          </a:blip>
          <a:stretch>
            <a:fillRect/>
          </a:stretch>
        </p:blipFill>
        <p:spPr>
          <a:xfrm flipV="1">
            <a:off x="575186" y="1631188"/>
            <a:ext cx="3234724" cy="299212"/>
          </a:xfrm>
          <a:prstGeom prst="rect">
            <a:avLst/>
          </a:prstGeom>
        </p:spPr>
      </p:pic>
      <p:graphicFrame>
        <p:nvGraphicFramePr>
          <p:cNvPr id="3" name="Tabela 2">
            <a:extLst>
              <a:ext uri="{FF2B5EF4-FFF2-40B4-BE49-F238E27FC236}">
                <a16:creationId xmlns:a16="http://schemas.microsoft.com/office/drawing/2014/main" id="{331B5869-47D1-EC72-8597-D04D45395835}"/>
              </a:ext>
            </a:extLst>
          </p:cNvPr>
          <p:cNvGraphicFramePr>
            <a:graphicFrameLocks noGrp="1"/>
          </p:cNvGraphicFramePr>
          <p:nvPr>
            <p:extLst>
              <p:ext uri="{D42A27DB-BD31-4B8C-83A1-F6EECF244321}">
                <p14:modId xmlns:p14="http://schemas.microsoft.com/office/powerpoint/2010/main" val="3450530482"/>
              </p:ext>
            </p:extLst>
          </p:nvPr>
        </p:nvGraphicFramePr>
        <p:xfrm>
          <a:off x="1604736" y="3554185"/>
          <a:ext cx="15078528" cy="3178629"/>
        </p:xfrm>
        <a:graphic>
          <a:graphicData uri="http://schemas.openxmlformats.org/drawingml/2006/table">
            <a:tbl>
              <a:tblPr firstRow="1" firstCol="1" bandRow="1">
                <a:tableStyleId>{5C22544A-7EE6-4342-B048-85BDC9FD1C3A}</a:tableStyleId>
              </a:tblPr>
              <a:tblGrid>
                <a:gridCol w="6176747">
                  <a:extLst>
                    <a:ext uri="{9D8B030D-6E8A-4147-A177-3AD203B41FA5}">
                      <a16:colId xmlns:a16="http://schemas.microsoft.com/office/drawing/2014/main" val="2922903632"/>
                    </a:ext>
                  </a:extLst>
                </a:gridCol>
                <a:gridCol w="4223804">
                  <a:extLst>
                    <a:ext uri="{9D8B030D-6E8A-4147-A177-3AD203B41FA5}">
                      <a16:colId xmlns:a16="http://schemas.microsoft.com/office/drawing/2014/main" val="2891172038"/>
                    </a:ext>
                  </a:extLst>
                </a:gridCol>
                <a:gridCol w="4677977">
                  <a:extLst>
                    <a:ext uri="{9D8B030D-6E8A-4147-A177-3AD203B41FA5}">
                      <a16:colId xmlns:a16="http://schemas.microsoft.com/office/drawing/2014/main" val="579949664"/>
                    </a:ext>
                  </a:extLst>
                </a:gridCol>
              </a:tblGrid>
              <a:tr h="825355">
                <a:tc gridSpan="3">
                  <a:txBody>
                    <a:bodyPr/>
                    <a:lstStyle/>
                    <a:p>
                      <a:pPr algn="ctr">
                        <a:lnSpc>
                          <a:spcPct val="107000"/>
                        </a:lnSpc>
                        <a:spcAft>
                          <a:spcPts val="800"/>
                        </a:spcAft>
                      </a:pPr>
                      <a:r>
                        <a:rPr lang="pt-BR" sz="2800" b="1" kern="100" dirty="0">
                          <a:solidFill>
                            <a:schemeClr val="tx1"/>
                          </a:solidFill>
                          <a:effectLst/>
                        </a:rPr>
                        <a:t>Ki-67 </a:t>
                      </a:r>
                      <a:r>
                        <a:rPr lang="pt-BR" sz="2800" b="1" kern="100" dirty="0" err="1">
                          <a:solidFill>
                            <a:schemeClr val="tx1"/>
                          </a:solidFill>
                          <a:effectLst/>
                        </a:rPr>
                        <a:t>expression</a:t>
                      </a:r>
                      <a:r>
                        <a:rPr lang="pt-BR" sz="2800" b="1" kern="100" dirty="0">
                          <a:solidFill>
                            <a:schemeClr val="tx1"/>
                          </a:solidFill>
                          <a:effectLst/>
                        </a:rPr>
                        <a:t> </a:t>
                      </a:r>
                      <a:r>
                        <a:rPr lang="pt-BR" sz="2800" b="1" kern="100" dirty="0" err="1">
                          <a:solidFill>
                            <a:schemeClr val="tx1"/>
                          </a:solidFill>
                          <a:effectLst/>
                        </a:rPr>
                        <a:t>and</a:t>
                      </a:r>
                      <a:r>
                        <a:rPr lang="pt-BR" sz="2800" b="1" kern="100" dirty="0">
                          <a:solidFill>
                            <a:schemeClr val="tx1"/>
                          </a:solidFill>
                          <a:effectLst/>
                        </a:rPr>
                        <a:t> </a:t>
                      </a:r>
                      <a:r>
                        <a:rPr lang="pt-BR" sz="2800" b="1" kern="100" dirty="0" err="1">
                          <a:solidFill>
                            <a:schemeClr val="tx1"/>
                          </a:solidFill>
                          <a:effectLst/>
                        </a:rPr>
                        <a:t>Phyllodes</a:t>
                      </a:r>
                      <a:r>
                        <a:rPr lang="pt-BR" sz="2800" b="1" kern="100" dirty="0">
                          <a:solidFill>
                            <a:schemeClr val="tx1"/>
                          </a:solidFill>
                          <a:effectLst/>
                        </a:rPr>
                        <a:t> tumor </a:t>
                      </a:r>
                      <a:r>
                        <a:rPr lang="pt-BR" sz="2800" b="1" kern="100" dirty="0" err="1">
                          <a:solidFill>
                            <a:schemeClr val="tx1"/>
                          </a:solidFill>
                          <a:effectLst/>
                        </a:rPr>
                        <a:t>grading</a:t>
                      </a:r>
                      <a:endParaRPr lang="pt-BR" sz="28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solidFill>
                      <a:schemeClr val="accent6"/>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634915953"/>
                  </a:ext>
                </a:extLst>
              </a:tr>
              <a:tr h="825355">
                <a:tc>
                  <a:txBody>
                    <a:bodyPr/>
                    <a:lstStyle/>
                    <a:p>
                      <a:pPr algn="l">
                        <a:lnSpc>
                          <a:spcPct val="107000"/>
                        </a:lnSpc>
                      </a:pPr>
                      <a:endParaRPr lang="pt-BR" sz="2800" b="0" kern="100" dirty="0">
                        <a:solidFill>
                          <a:schemeClr val="tx1"/>
                        </a:solidFill>
                        <a:effectLst/>
                        <a:latin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07000"/>
                        </a:lnSpc>
                        <a:spcAft>
                          <a:spcPts val="800"/>
                        </a:spcAft>
                      </a:pPr>
                      <a:r>
                        <a:rPr lang="pt-BR" sz="2400" b="1" kern="100" dirty="0" err="1">
                          <a:solidFill>
                            <a:schemeClr val="tx1"/>
                          </a:solidFill>
                          <a:effectLst/>
                        </a:rPr>
                        <a:t>Number</a:t>
                      </a:r>
                      <a:r>
                        <a:rPr lang="pt-BR" sz="2400" b="1" kern="100" dirty="0">
                          <a:solidFill>
                            <a:schemeClr val="tx1"/>
                          </a:solidFill>
                          <a:effectLst/>
                        </a:rPr>
                        <a:t> </a:t>
                      </a:r>
                      <a:r>
                        <a:rPr lang="pt-BR" sz="2400" b="1" kern="100" dirty="0" err="1">
                          <a:solidFill>
                            <a:schemeClr val="tx1"/>
                          </a:solidFill>
                          <a:effectLst/>
                        </a:rPr>
                        <a:t>of</a:t>
                      </a:r>
                      <a:r>
                        <a:rPr lang="pt-BR" sz="2400" b="1" kern="100" dirty="0">
                          <a:solidFill>
                            <a:schemeClr val="tx1"/>
                          </a:solidFill>
                          <a:effectLst/>
                        </a:rPr>
                        <a:t> </a:t>
                      </a:r>
                      <a:r>
                        <a:rPr lang="pt-BR" sz="2400" b="1" kern="100" dirty="0" err="1">
                          <a:solidFill>
                            <a:schemeClr val="tx1"/>
                          </a:solidFill>
                          <a:effectLst/>
                        </a:rPr>
                        <a:t>patients</a:t>
                      </a:r>
                      <a:r>
                        <a:rPr lang="pt-BR" sz="2400" b="1" kern="100" dirty="0">
                          <a:solidFill>
                            <a:schemeClr val="tx1"/>
                          </a:solidFill>
                          <a:effectLst/>
                        </a:rPr>
                        <a:t> (</a:t>
                      </a:r>
                      <a:r>
                        <a:rPr lang="pt-BR" sz="2400" b="1" kern="100" dirty="0" err="1">
                          <a:solidFill>
                            <a:schemeClr val="tx1"/>
                          </a:solidFill>
                          <a:effectLst/>
                        </a:rPr>
                        <a:t>studies</a:t>
                      </a:r>
                      <a:r>
                        <a:rPr lang="pt-BR" sz="2400" b="1" kern="100" dirty="0">
                          <a:solidFill>
                            <a:schemeClr val="tx1"/>
                          </a:solidFill>
                          <a:effectLst/>
                        </a:rPr>
                        <a:t>)</a:t>
                      </a:r>
                      <a:endParaRPr lang="pt-BR" sz="2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07000"/>
                        </a:lnSpc>
                        <a:spcAft>
                          <a:spcPts val="800"/>
                        </a:spcAft>
                      </a:pPr>
                      <a:r>
                        <a:rPr lang="pt-BR" sz="2800" b="1" kern="100" dirty="0">
                          <a:solidFill>
                            <a:schemeClr val="tx1"/>
                          </a:solidFill>
                          <a:effectLst/>
                        </a:rPr>
                        <a:t>OR; 95% CI; P </a:t>
                      </a:r>
                      <a:r>
                        <a:rPr lang="pt-BR" sz="2800" b="1" kern="100" dirty="0" err="1">
                          <a:solidFill>
                            <a:schemeClr val="tx1"/>
                          </a:solidFill>
                          <a:effectLst/>
                        </a:rPr>
                        <a:t>value</a:t>
                      </a:r>
                      <a:r>
                        <a:rPr lang="pt-BR" sz="2800" b="1" kern="100" dirty="0">
                          <a:solidFill>
                            <a:schemeClr val="tx1"/>
                          </a:solidFill>
                          <a:effectLst/>
                        </a:rPr>
                        <a:t> </a:t>
                      </a:r>
                      <a:endParaRPr lang="pt-BR" sz="28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extLst>
                  <a:ext uri="{0D108BD9-81ED-4DB2-BD59-A6C34878D82A}">
                    <a16:rowId xmlns:a16="http://schemas.microsoft.com/office/drawing/2014/main" val="1359497365"/>
                  </a:ext>
                </a:extLst>
              </a:tr>
              <a:tr h="702564">
                <a:tc>
                  <a:txBody>
                    <a:bodyPr/>
                    <a:lstStyle/>
                    <a:p>
                      <a:pPr algn="l">
                        <a:lnSpc>
                          <a:spcPct val="107000"/>
                        </a:lnSpc>
                        <a:spcAft>
                          <a:spcPts val="800"/>
                        </a:spcAft>
                      </a:pPr>
                      <a:r>
                        <a:rPr lang="pt-BR" sz="2400" b="1" kern="100" dirty="0" err="1">
                          <a:solidFill>
                            <a:schemeClr val="tx1"/>
                          </a:solidFill>
                          <a:effectLst/>
                        </a:rPr>
                        <a:t>Malignant</a:t>
                      </a:r>
                      <a:r>
                        <a:rPr lang="pt-BR" sz="2400" b="1" kern="100" dirty="0">
                          <a:solidFill>
                            <a:schemeClr val="tx1"/>
                          </a:solidFill>
                          <a:effectLst/>
                        </a:rPr>
                        <a:t> vs. </a:t>
                      </a:r>
                      <a:r>
                        <a:rPr lang="pt-BR" sz="2400" b="1" kern="100" dirty="0" err="1">
                          <a:solidFill>
                            <a:schemeClr val="tx1"/>
                          </a:solidFill>
                          <a:effectLst/>
                        </a:rPr>
                        <a:t>benign</a:t>
                      </a:r>
                      <a:r>
                        <a:rPr lang="pt-BR" sz="2400" b="1" kern="100" dirty="0">
                          <a:solidFill>
                            <a:schemeClr val="tx1"/>
                          </a:solidFill>
                          <a:effectLst/>
                        </a:rPr>
                        <a:t> plus borderline </a:t>
                      </a:r>
                      <a:endParaRPr lang="pt-BR" sz="2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07000"/>
                        </a:lnSpc>
                        <a:spcAft>
                          <a:spcPts val="800"/>
                        </a:spcAft>
                      </a:pPr>
                      <a:r>
                        <a:rPr lang="pt-BR" sz="2800" b="0" kern="100" dirty="0">
                          <a:solidFill>
                            <a:schemeClr val="tx1"/>
                          </a:solidFill>
                          <a:effectLst/>
                        </a:rPr>
                        <a:t>801 (17)</a:t>
                      </a:r>
                      <a:endParaRPr lang="pt-BR" sz="28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07000"/>
                        </a:lnSpc>
                        <a:spcAft>
                          <a:spcPts val="800"/>
                        </a:spcAft>
                      </a:pPr>
                      <a:r>
                        <a:rPr lang="pt-BR" sz="2800" b="1" kern="100" dirty="0">
                          <a:solidFill>
                            <a:schemeClr val="tx1"/>
                          </a:solidFill>
                          <a:effectLst/>
                        </a:rPr>
                        <a:t>27.97</a:t>
                      </a:r>
                      <a:r>
                        <a:rPr lang="pt-BR" sz="2800" b="0" kern="100" dirty="0">
                          <a:solidFill>
                            <a:schemeClr val="tx1"/>
                          </a:solidFill>
                          <a:effectLst/>
                        </a:rPr>
                        <a:t>; 11.42-68.50; p&lt;0.00001</a:t>
                      </a:r>
                      <a:endParaRPr lang="pt-BR" sz="28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extLst>
                  <a:ext uri="{0D108BD9-81ED-4DB2-BD59-A6C34878D82A}">
                    <a16:rowId xmlns:a16="http://schemas.microsoft.com/office/drawing/2014/main" val="2856319138"/>
                  </a:ext>
                </a:extLst>
              </a:tr>
              <a:tr h="825355">
                <a:tc>
                  <a:txBody>
                    <a:bodyPr/>
                    <a:lstStyle/>
                    <a:p>
                      <a:pPr algn="l">
                        <a:lnSpc>
                          <a:spcPct val="107000"/>
                        </a:lnSpc>
                        <a:spcAft>
                          <a:spcPts val="800"/>
                        </a:spcAft>
                      </a:pPr>
                      <a:r>
                        <a:rPr lang="pt-BR" sz="2400" b="1" kern="100" dirty="0" err="1">
                          <a:solidFill>
                            <a:schemeClr val="tx1"/>
                          </a:solidFill>
                          <a:effectLst/>
                        </a:rPr>
                        <a:t>Malignant</a:t>
                      </a:r>
                      <a:r>
                        <a:rPr lang="pt-BR" sz="2400" b="1" kern="100" dirty="0">
                          <a:solidFill>
                            <a:schemeClr val="tx1"/>
                          </a:solidFill>
                          <a:effectLst/>
                        </a:rPr>
                        <a:t> vs. </a:t>
                      </a:r>
                      <a:r>
                        <a:rPr lang="pt-BR" sz="2400" b="1" kern="100" dirty="0" err="1">
                          <a:solidFill>
                            <a:schemeClr val="tx1"/>
                          </a:solidFill>
                          <a:effectLst/>
                        </a:rPr>
                        <a:t>benign</a:t>
                      </a:r>
                      <a:r>
                        <a:rPr lang="pt-BR" sz="2400" b="1" kern="100" dirty="0">
                          <a:solidFill>
                            <a:schemeClr val="tx1"/>
                          </a:solidFill>
                          <a:effectLst/>
                        </a:rPr>
                        <a:t> plus borderline (WHO)</a:t>
                      </a:r>
                      <a:endParaRPr lang="pt-BR" sz="2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07000"/>
                        </a:lnSpc>
                        <a:spcAft>
                          <a:spcPts val="800"/>
                        </a:spcAft>
                      </a:pPr>
                      <a:r>
                        <a:rPr lang="pt-BR" sz="2800" b="0" kern="100" dirty="0">
                          <a:solidFill>
                            <a:schemeClr val="tx1"/>
                          </a:solidFill>
                          <a:effectLst/>
                        </a:rPr>
                        <a:t>452 (8)</a:t>
                      </a:r>
                      <a:endParaRPr lang="pt-BR" sz="28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tc>
                  <a:txBody>
                    <a:bodyPr/>
                    <a:lstStyle/>
                    <a:p>
                      <a:pPr algn="ctr">
                        <a:lnSpc>
                          <a:spcPct val="107000"/>
                        </a:lnSpc>
                        <a:spcAft>
                          <a:spcPts val="800"/>
                        </a:spcAft>
                      </a:pPr>
                      <a:r>
                        <a:rPr lang="pt-BR" sz="2800" b="1" kern="100" dirty="0">
                          <a:solidFill>
                            <a:schemeClr val="tx1"/>
                          </a:solidFill>
                          <a:effectLst/>
                        </a:rPr>
                        <a:t>24.14</a:t>
                      </a:r>
                      <a:r>
                        <a:rPr lang="pt-BR" sz="2800" b="0" kern="100" dirty="0">
                          <a:solidFill>
                            <a:schemeClr val="tx1"/>
                          </a:solidFill>
                          <a:effectLst/>
                        </a:rPr>
                        <a:t>; 4.79-121.65; p=0.001</a:t>
                      </a:r>
                      <a:endParaRPr lang="pt-BR" sz="28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tc>
                <a:extLst>
                  <a:ext uri="{0D108BD9-81ED-4DB2-BD59-A6C34878D82A}">
                    <a16:rowId xmlns:a16="http://schemas.microsoft.com/office/drawing/2014/main" val="148069072"/>
                  </a:ext>
                </a:extLst>
              </a:tr>
            </a:tbl>
          </a:graphicData>
        </a:graphic>
      </p:graphicFrame>
      <p:sp>
        <p:nvSpPr>
          <p:cNvPr id="7" name="Título 1">
            <a:extLst>
              <a:ext uri="{FF2B5EF4-FFF2-40B4-BE49-F238E27FC236}">
                <a16:creationId xmlns:a16="http://schemas.microsoft.com/office/drawing/2014/main" id="{FD120337-89DB-334B-5F73-4F502AABBB9A}"/>
              </a:ext>
            </a:extLst>
          </p:cNvPr>
          <p:cNvSpPr txBox="1">
            <a:spLocks/>
          </p:cNvSpPr>
          <p:nvPr/>
        </p:nvSpPr>
        <p:spPr>
          <a:xfrm>
            <a:off x="575185" y="125434"/>
            <a:ext cx="11665975" cy="1216131"/>
          </a:xfrm>
          <a:prstGeom prst="rect">
            <a:avLst/>
          </a:prstGeom>
        </p:spPr>
        <p:txBody>
          <a:bodyPr anchor="t">
            <a:noAutofit/>
          </a:bodyPr>
          <a:lstStyle>
            <a:lvl1pPr algn="l" defTabSz="1371600" rtl="0" eaLnBrk="1" latinLnBrk="0" hangingPunct="1">
              <a:lnSpc>
                <a:spcPts val="9200"/>
              </a:lnSpc>
              <a:spcBef>
                <a:spcPct val="0"/>
              </a:spcBef>
              <a:buNone/>
              <a:defRPr sz="7000" kern="1200" cap="none" baseline="0">
                <a:solidFill>
                  <a:srgbClr val="476559"/>
                </a:solidFill>
                <a:latin typeface="Calibri Bold" panose="020F0702030404030204" pitchFamily="34" charset="0"/>
                <a:ea typeface="+mj-ea"/>
                <a:cs typeface="Calibri Bold" panose="020F0702030404030204" pitchFamily="34" charset="0"/>
              </a:defRPr>
            </a:lvl1pPr>
          </a:lstStyle>
          <a:p>
            <a:pPr>
              <a:lnSpc>
                <a:spcPct val="100000"/>
              </a:lnSpc>
            </a:pPr>
            <a:r>
              <a:rPr lang="en-US" sz="3600" dirty="0"/>
              <a:t>Ki-67 in the Grading of Phyllodes Tumor: A Meta-Analysis</a:t>
            </a:r>
            <a:br>
              <a:rPr lang="en-US" sz="3600" dirty="0"/>
            </a:br>
            <a:r>
              <a:rPr lang="en-US" sz="2800" dirty="0">
                <a:solidFill>
                  <a:schemeClr val="accent1">
                    <a:lumMod val="50000"/>
                  </a:schemeClr>
                </a:solidFill>
              </a:rPr>
              <a:t>Results and Discussion</a:t>
            </a:r>
            <a:br>
              <a:rPr lang="en-US" sz="3600" dirty="0"/>
            </a:br>
            <a:endParaRPr lang="pt-BR" sz="4000" dirty="0"/>
          </a:p>
        </p:txBody>
      </p:sp>
    </p:spTree>
    <p:extLst>
      <p:ext uri="{BB962C8B-B14F-4D97-AF65-F5344CB8AC3E}">
        <p14:creationId xmlns:p14="http://schemas.microsoft.com/office/powerpoint/2010/main" val="637046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custDataLst>
              <p:custData r:id="rId1"/>
            </p:custDataLst>
          </p:nvPr>
        </p:nvPicPr>
        <p:blipFill>
          <a:blip r:embed="rId3" cstate="print">
            <a:extLst>
              <a:ext uri="{28A0092B-C50C-407E-A947-70E740481C1C}">
                <a14:useLocalDpi xmlns:a14="http://schemas.microsoft.com/office/drawing/2010/main" val="0"/>
              </a:ext>
            </a:extLst>
          </a:blip>
          <a:stretch>
            <a:fillRect/>
          </a:stretch>
        </p:blipFill>
        <p:spPr>
          <a:xfrm flipV="1">
            <a:off x="575186" y="1631188"/>
            <a:ext cx="3234724" cy="299212"/>
          </a:xfrm>
          <a:prstGeom prst="rect">
            <a:avLst/>
          </a:prstGeom>
        </p:spPr>
      </p:pic>
      <p:sp>
        <p:nvSpPr>
          <p:cNvPr id="6" name="Título 1">
            <a:extLst>
              <a:ext uri="{FF2B5EF4-FFF2-40B4-BE49-F238E27FC236}">
                <a16:creationId xmlns:a16="http://schemas.microsoft.com/office/drawing/2014/main" id="{ACA16D9B-E07A-DEA8-509E-D3371A87F5DA}"/>
              </a:ext>
            </a:extLst>
          </p:cNvPr>
          <p:cNvSpPr txBox="1">
            <a:spLocks/>
          </p:cNvSpPr>
          <p:nvPr/>
        </p:nvSpPr>
        <p:spPr>
          <a:xfrm>
            <a:off x="575185" y="125434"/>
            <a:ext cx="11665975" cy="1216131"/>
          </a:xfrm>
          <a:prstGeom prst="rect">
            <a:avLst/>
          </a:prstGeom>
        </p:spPr>
        <p:txBody>
          <a:bodyPr anchor="t">
            <a:noAutofit/>
          </a:bodyPr>
          <a:lstStyle>
            <a:lvl1pPr algn="l" defTabSz="1371600" rtl="0" eaLnBrk="1" latinLnBrk="0" hangingPunct="1">
              <a:lnSpc>
                <a:spcPts val="9200"/>
              </a:lnSpc>
              <a:spcBef>
                <a:spcPct val="0"/>
              </a:spcBef>
              <a:buNone/>
              <a:defRPr sz="7000" kern="1200" cap="none" baseline="0">
                <a:solidFill>
                  <a:srgbClr val="476559"/>
                </a:solidFill>
                <a:latin typeface="Calibri Bold" panose="020F0702030404030204" pitchFamily="34" charset="0"/>
                <a:ea typeface="+mj-ea"/>
                <a:cs typeface="Calibri Bold" panose="020F0702030404030204" pitchFamily="34" charset="0"/>
              </a:defRPr>
            </a:lvl1pPr>
          </a:lstStyle>
          <a:p>
            <a:pPr>
              <a:lnSpc>
                <a:spcPct val="100000"/>
              </a:lnSpc>
            </a:pPr>
            <a:r>
              <a:rPr lang="en-US" sz="3600" dirty="0"/>
              <a:t>Ki-67 in the Grading of Phyllodes Tumor: A Meta-Analysis</a:t>
            </a:r>
            <a:br>
              <a:rPr lang="en-US" sz="3600" dirty="0"/>
            </a:br>
            <a:r>
              <a:rPr lang="en-US" sz="2800" dirty="0">
                <a:solidFill>
                  <a:schemeClr val="accent1">
                    <a:lumMod val="50000"/>
                  </a:schemeClr>
                </a:solidFill>
              </a:rPr>
              <a:t>Results and Discussion</a:t>
            </a:r>
            <a:br>
              <a:rPr lang="en-US" sz="3600" dirty="0"/>
            </a:br>
            <a:endParaRPr lang="pt-BR" sz="4000" dirty="0"/>
          </a:p>
        </p:txBody>
      </p:sp>
      <p:pic>
        <p:nvPicPr>
          <p:cNvPr id="10241" name="Picture 1">
            <a:extLst>
              <a:ext uri="{FF2B5EF4-FFF2-40B4-BE49-F238E27FC236}">
                <a16:creationId xmlns:a16="http://schemas.microsoft.com/office/drawing/2014/main" id="{A2A23EAD-1D7C-C720-2430-C1216FE952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6693" y="3080303"/>
            <a:ext cx="15314614" cy="5521226"/>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a:extLst>
              <a:ext uri="{FF2B5EF4-FFF2-40B4-BE49-F238E27FC236}">
                <a16:creationId xmlns:a16="http://schemas.microsoft.com/office/drawing/2014/main" id="{A0A6A0B9-29C4-3FF7-370F-8C113961C1A8}"/>
              </a:ext>
            </a:extLst>
          </p:cNvPr>
          <p:cNvSpPr txBox="1"/>
          <p:nvPr/>
        </p:nvSpPr>
        <p:spPr>
          <a:xfrm>
            <a:off x="7699469" y="2491468"/>
            <a:ext cx="2889061" cy="461665"/>
          </a:xfrm>
          <a:prstGeom prst="rect">
            <a:avLst/>
          </a:prstGeom>
          <a:noFill/>
        </p:spPr>
        <p:txBody>
          <a:bodyPr wrap="none" rtlCol="0">
            <a:spAutoFit/>
          </a:bodyPr>
          <a:lstStyle/>
          <a:p>
            <a:r>
              <a:rPr lang="pt-BR" sz="2400" dirty="0">
                <a:solidFill>
                  <a:schemeClr val="accent1">
                    <a:lumMod val="50000"/>
                  </a:schemeClr>
                </a:solidFill>
                <a:latin typeface="Calibri Bold" panose="020F0702030404030204" pitchFamily="34" charset="0"/>
                <a:ea typeface="Calibri Bold" panose="020F0702030404030204" pitchFamily="34" charset="0"/>
                <a:cs typeface="Calibri Bold" panose="020F0702030404030204" pitchFamily="34" charset="0"/>
              </a:rPr>
              <a:t>Borderline vs. </a:t>
            </a:r>
            <a:r>
              <a:rPr lang="pt-BR" sz="2400" dirty="0" err="1">
                <a:solidFill>
                  <a:schemeClr val="accent1">
                    <a:lumMod val="50000"/>
                  </a:schemeClr>
                </a:solidFill>
                <a:latin typeface="Calibri Bold" panose="020F0702030404030204" pitchFamily="34" charset="0"/>
                <a:ea typeface="Calibri Bold" panose="020F0702030404030204" pitchFamily="34" charset="0"/>
                <a:cs typeface="Calibri Bold" panose="020F0702030404030204" pitchFamily="34" charset="0"/>
              </a:rPr>
              <a:t>benign</a:t>
            </a:r>
            <a:endParaRPr lang="pt-BR" sz="2400" dirty="0">
              <a:solidFill>
                <a:schemeClr val="accent1">
                  <a:lumMod val="50000"/>
                </a:schemeClr>
              </a:solidFill>
              <a:latin typeface="Calibri Bold" panose="020F0702030404030204" pitchFamily="34" charset="0"/>
              <a:ea typeface="Calibri Bold" panose="020F0702030404030204" pitchFamily="34" charset="0"/>
              <a:cs typeface="Calibri Bold" panose="020F0702030404030204" pitchFamily="34" charset="0"/>
            </a:endParaRPr>
          </a:p>
        </p:txBody>
      </p:sp>
    </p:spTree>
    <p:extLst>
      <p:ext uri="{BB962C8B-B14F-4D97-AF65-F5344CB8AC3E}">
        <p14:creationId xmlns:p14="http://schemas.microsoft.com/office/powerpoint/2010/main" val="1630193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custDataLst>
              <p:custData r:id="rId1"/>
            </p:custDataLst>
          </p:nvPr>
        </p:nvPicPr>
        <p:blipFill>
          <a:blip r:embed="rId3" cstate="print">
            <a:extLst>
              <a:ext uri="{28A0092B-C50C-407E-A947-70E740481C1C}">
                <a14:useLocalDpi xmlns:a14="http://schemas.microsoft.com/office/drawing/2010/main" val="0"/>
              </a:ext>
            </a:extLst>
          </a:blip>
          <a:stretch>
            <a:fillRect/>
          </a:stretch>
        </p:blipFill>
        <p:spPr>
          <a:xfrm flipV="1">
            <a:off x="575186" y="1631188"/>
            <a:ext cx="3234724" cy="299212"/>
          </a:xfrm>
          <a:prstGeom prst="rect">
            <a:avLst/>
          </a:prstGeom>
        </p:spPr>
      </p:pic>
      <p:sp>
        <p:nvSpPr>
          <p:cNvPr id="6" name="Título 1">
            <a:extLst>
              <a:ext uri="{FF2B5EF4-FFF2-40B4-BE49-F238E27FC236}">
                <a16:creationId xmlns:a16="http://schemas.microsoft.com/office/drawing/2014/main" id="{ACA16D9B-E07A-DEA8-509E-D3371A87F5DA}"/>
              </a:ext>
            </a:extLst>
          </p:cNvPr>
          <p:cNvSpPr txBox="1">
            <a:spLocks/>
          </p:cNvSpPr>
          <p:nvPr/>
        </p:nvSpPr>
        <p:spPr>
          <a:xfrm>
            <a:off x="575185" y="125434"/>
            <a:ext cx="11665975" cy="1216131"/>
          </a:xfrm>
          <a:prstGeom prst="rect">
            <a:avLst/>
          </a:prstGeom>
        </p:spPr>
        <p:txBody>
          <a:bodyPr anchor="t">
            <a:noAutofit/>
          </a:bodyPr>
          <a:lstStyle>
            <a:lvl1pPr algn="l" defTabSz="1371600" rtl="0" eaLnBrk="1" latinLnBrk="0" hangingPunct="1">
              <a:lnSpc>
                <a:spcPts val="9200"/>
              </a:lnSpc>
              <a:spcBef>
                <a:spcPct val="0"/>
              </a:spcBef>
              <a:buNone/>
              <a:defRPr sz="7000" kern="1200" cap="none" baseline="0">
                <a:solidFill>
                  <a:srgbClr val="476559"/>
                </a:solidFill>
                <a:latin typeface="Calibri Bold" panose="020F0702030404030204" pitchFamily="34" charset="0"/>
                <a:ea typeface="+mj-ea"/>
                <a:cs typeface="Calibri Bold" panose="020F0702030404030204" pitchFamily="34" charset="0"/>
              </a:defRPr>
            </a:lvl1pPr>
          </a:lstStyle>
          <a:p>
            <a:pPr>
              <a:lnSpc>
                <a:spcPct val="100000"/>
              </a:lnSpc>
            </a:pPr>
            <a:r>
              <a:rPr lang="en-US" sz="3600" dirty="0"/>
              <a:t>Ki-67 in the Grading of Phyllodes Tumor: A Meta-Analysis</a:t>
            </a:r>
            <a:br>
              <a:rPr lang="en-US" sz="3600" dirty="0"/>
            </a:br>
            <a:r>
              <a:rPr lang="en-US" sz="2800" dirty="0">
                <a:solidFill>
                  <a:schemeClr val="accent1">
                    <a:lumMod val="50000"/>
                  </a:schemeClr>
                </a:solidFill>
              </a:rPr>
              <a:t>Results and Discussion</a:t>
            </a:r>
            <a:br>
              <a:rPr lang="en-US" sz="3600" dirty="0"/>
            </a:br>
            <a:endParaRPr lang="pt-BR" sz="4000" dirty="0"/>
          </a:p>
        </p:txBody>
      </p:sp>
      <p:pic>
        <p:nvPicPr>
          <p:cNvPr id="3" name="Imagem 2">
            <a:extLst>
              <a:ext uri="{FF2B5EF4-FFF2-40B4-BE49-F238E27FC236}">
                <a16:creationId xmlns:a16="http://schemas.microsoft.com/office/drawing/2014/main" id="{F5D22937-88BB-D6B0-163E-FE5EC8AA927F}"/>
              </a:ext>
            </a:extLst>
          </p:cNvPr>
          <p:cNvPicPr>
            <a:picLocks noChangeAspect="1"/>
          </p:cNvPicPr>
          <p:nvPr/>
        </p:nvPicPr>
        <p:blipFill>
          <a:blip r:embed="rId4"/>
          <a:stretch>
            <a:fillRect/>
          </a:stretch>
        </p:blipFill>
        <p:spPr>
          <a:xfrm>
            <a:off x="1383773" y="3336271"/>
            <a:ext cx="15596654" cy="4988446"/>
          </a:xfrm>
          <a:prstGeom prst="rect">
            <a:avLst/>
          </a:prstGeom>
        </p:spPr>
      </p:pic>
      <p:sp>
        <p:nvSpPr>
          <p:cNvPr id="7" name="CaixaDeTexto 6">
            <a:extLst>
              <a:ext uri="{FF2B5EF4-FFF2-40B4-BE49-F238E27FC236}">
                <a16:creationId xmlns:a16="http://schemas.microsoft.com/office/drawing/2014/main" id="{7AF74780-775C-5EA7-C442-EEC22A6D5817}"/>
              </a:ext>
            </a:extLst>
          </p:cNvPr>
          <p:cNvSpPr txBox="1"/>
          <p:nvPr/>
        </p:nvSpPr>
        <p:spPr>
          <a:xfrm>
            <a:off x="7659619" y="2389160"/>
            <a:ext cx="2968761" cy="830997"/>
          </a:xfrm>
          <a:prstGeom prst="rect">
            <a:avLst/>
          </a:prstGeom>
          <a:noFill/>
        </p:spPr>
        <p:txBody>
          <a:bodyPr wrap="none" rtlCol="0">
            <a:spAutoFit/>
          </a:bodyPr>
          <a:lstStyle/>
          <a:p>
            <a:pPr algn="ctr"/>
            <a:r>
              <a:rPr lang="pt-BR" sz="2400" dirty="0">
                <a:solidFill>
                  <a:schemeClr val="accent1">
                    <a:lumMod val="50000"/>
                  </a:schemeClr>
                </a:solidFill>
                <a:latin typeface="Calibri Bold" panose="020F0702030404030204" pitchFamily="34" charset="0"/>
                <a:ea typeface="Calibri Bold" panose="020F0702030404030204" pitchFamily="34" charset="0"/>
                <a:cs typeface="Calibri Bold" panose="020F0702030404030204" pitchFamily="34" charset="0"/>
              </a:rPr>
              <a:t>Borderline vs. </a:t>
            </a:r>
            <a:r>
              <a:rPr lang="pt-BR" sz="2400" dirty="0" err="1">
                <a:solidFill>
                  <a:schemeClr val="accent1">
                    <a:lumMod val="50000"/>
                  </a:schemeClr>
                </a:solidFill>
                <a:latin typeface="Calibri Bold" panose="020F0702030404030204" pitchFamily="34" charset="0"/>
                <a:ea typeface="Calibri Bold" panose="020F0702030404030204" pitchFamily="34" charset="0"/>
                <a:cs typeface="Calibri Bold" panose="020F0702030404030204" pitchFamily="34" charset="0"/>
              </a:rPr>
              <a:t>benign</a:t>
            </a:r>
            <a:endParaRPr lang="pt-BR" sz="2400" dirty="0">
              <a:solidFill>
                <a:schemeClr val="accent1">
                  <a:lumMod val="50000"/>
                </a:schemeClr>
              </a:solidFill>
              <a:latin typeface="Calibri Bold" panose="020F0702030404030204" pitchFamily="34" charset="0"/>
              <a:ea typeface="Calibri Bold" panose="020F0702030404030204" pitchFamily="34" charset="0"/>
              <a:cs typeface="Calibri Bold" panose="020F0702030404030204" pitchFamily="34" charset="0"/>
            </a:endParaRPr>
          </a:p>
          <a:p>
            <a:pPr algn="ctr"/>
            <a:r>
              <a:rPr lang="pt-BR" sz="2400" dirty="0" err="1">
                <a:solidFill>
                  <a:schemeClr val="accent1">
                    <a:lumMod val="50000"/>
                  </a:schemeClr>
                </a:solidFill>
                <a:latin typeface="Calibri Bold" panose="020F0702030404030204" pitchFamily="34" charset="0"/>
                <a:ea typeface="Calibri Bold" panose="020F0702030404030204" pitchFamily="34" charset="0"/>
                <a:cs typeface="Calibri Bold" panose="020F0702030404030204" pitchFamily="34" charset="0"/>
              </a:rPr>
              <a:t>Omitting</a:t>
            </a:r>
            <a:r>
              <a:rPr lang="pt-BR" sz="2400" dirty="0">
                <a:solidFill>
                  <a:schemeClr val="accent1">
                    <a:lumMod val="50000"/>
                  </a:schemeClr>
                </a:solidFill>
                <a:latin typeface="Calibri Bold" panose="020F0702030404030204" pitchFamily="34" charset="0"/>
                <a:ea typeface="Calibri Bold" panose="020F0702030404030204" pitchFamily="34" charset="0"/>
                <a:cs typeface="Calibri Bold" panose="020F0702030404030204" pitchFamily="34" charset="0"/>
              </a:rPr>
              <a:t> Rivero, 2020</a:t>
            </a:r>
          </a:p>
        </p:txBody>
      </p:sp>
    </p:spTree>
    <p:extLst>
      <p:ext uri="{BB962C8B-B14F-4D97-AF65-F5344CB8AC3E}">
        <p14:creationId xmlns:p14="http://schemas.microsoft.com/office/powerpoint/2010/main" val="3102874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custDataLst>
              <p:custData r:id="rId1"/>
            </p:custDataLst>
          </p:nvPr>
        </p:nvPicPr>
        <p:blipFill>
          <a:blip r:embed="rId3" cstate="print">
            <a:extLst>
              <a:ext uri="{28A0092B-C50C-407E-A947-70E740481C1C}">
                <a14:useLocalDpi xmlns:a14="http://schemas.microsoft.com/office/drawing/2010/main" val="0"/>
              </a:ext>
            </a:extLst>
          </a:blip>
          <a:stretch>
            <a:fillRect/>
          </a:stretch>
        </p:blipFill>
        <p:spPr>
          <a:xfrm flipV="1">
            <a:off x="575186" y="1631188"/>
            <a:ext cx="3234724" cy="299212"/>
          </a:xfrm>
          <a:prstGeom prst="rect">
            <a:avLst/>
          </a:prstGeom>
        </p:spPr>
      </p:pic>
      <p:sp>
        <p:nvSpPr>
          <p:cNvPr id="6" name="Título 1">
            <a:extLst>
              <a:ext uri="{FF2B5EF4-FFF2-40B4-BE49-F238E27FC236}">
                <a16:creationId xmlns:a16="http://schemas.microsoft.com/office/drawing/2014/main" id="{ACA16D9B-E07A-DEA8-509E-D3371A87F5DA}"/>
              </a:ext>
            </a:extLst>
          </p:cNvPr>
          <p:cNvSpPr txBox="1">
            <a:spLocks/>
          </p:cNvSpPr>
          <p:nvPr/>
        </p:nvSpPr>
        <p:spPr>
          <a:xfrm>
            <a:off x="575185" y="125434"/>
            <a:ext cx="11665975" cy="1216131"/>
          </a:xfrm>
          <a:prstGeom prst="rect">
            <a:avLst/>
          </a:prstGeom>
        </p:spPr>
        <p:txBody>
          <a:bodyPr anchor="t">
            <a:noAutofit/>
          </a:bodyPr>
          <a:lstStyle>
            <a:lvl1pPr algn="l" defTabSz="1371600" rtl="0" eaLnBrk="1" latinLnBrk="0" hangingPunct="1">
              <a:lnSpc>
                <a:spcPts val="9200"/>
              </a:lnSpc>
              <a:spcBef>
                <a:spcPct val="0"/>
              </a:spcBef>
              <a:buNone/>
              <a:defRPr sz="7000" kern="1200" cap="none" baseline="0">
                <a:solidFill>
                  <a:srgbClr val="476559"/>
                </a:solidFill>
                <a:latin typeface="Calibri Bold" panose="020F0702030404030204" pitchFamily="34" charset="0"/>
                <a:ea typeface="+mj-ea"/>
                <a:cs typeface="Calibri Bold" panose="020F0702030404030204" pitchFamily="34" charset="0"/>
              </a:defRPr>
            </a:lvl1pPr>
          </a:lstStyle>
          <a:p>
            <a:pPr>
              <a:lnSpc>
                <a:spcPct val="100000"/>
              </a:lnSpc>
            </a:pPr>
            <a:r>
              <a:rPr lang="en-US" sz="3600" dirty="0"/>
              <a:t>Ki-67 in the Grading of Phyllodes Tumor: A Meta-Analysis</a:t>
            </a:r>
            <a:br>
              <a:rPr lang="en-US" sz="3600" dirty="0"/>
            </a:br>
            <a:r>
              <a:rPr lang="en-US" sz="2800" dirty="0">
                <a:solidFill>
                  <a:schemeClr val="accent1">
                    <a:lumMod val="50000"/>
                  </a:schemeClr>
                </a:solidFill>
              </a:rPr>
              <a:t>Results and Discussion</a:t>
            </a:r>
            <a:br>
              <a:rPr lang="en-US" sz="3600" dirty="0"/>
            </a:br>
            <a:endParaRPr lang="pt-BR" sz="4000" dirty="0"/>
          </a:p>
        </p:txBody>
      </p:sp>
      <p:sp>
        <p:nvSpPr>
          <p:cNvPr id="7" name="CaixaDeTexto 6">
            <a:extLst>
              <a:ext uri="{FF2B5EF4-FFF2-40B4-BE49-F238E27FC236}">
                <a16:creationId xmlns:a16="http://schemas.microsoft.com/office/drawing/2014/main" id="{7AF74780-775C-5EA7-C442-EEC22A6D5817}"/>
              </a:ext>
            </a:extLst>
          </p:cNvPr>
          <p:cNvSpPr txBox="1"/>
          <p:nvPr/>
        </p:nvSpPr>
        <p:spPr>
          <a:xfrm>
            <a:off x="7486911" y="1780794"/>
            <a:ext cx="3314177" cy="461665"/>
          </a:xfrm>
          <a:prstGeom prst="rect">
            <a:avLst/>
          </a:prstGeom>
          <a:noFill/>
        </p:spPr>
        <p:txBody>
          <a:bodyPr wrap="none" rtlCol="0">
            <a:spAutoFit/>
          </a:bodyPr>
          <a:lstStyle/>
          <a:p>
            <a:pPr algn="ctr"/>
            <a:r>
              <a:rPr lang="pt-BR" sz="2400" dirty="0" err="1">
                <a:solidFill>
                  <a:schemeClr val="accent1">
                    <a:lumMod val="50000"/>
                  </a:schemeClr>
                </a:solidFill>
                <a:latin typeface="Calibri Bold" panose="020F0702030404030204" pitchFamily="34" charset="0"/>
                <a:ea typeface="Calibri Bold" panose="020F0702030404030204" pitchFamily="34" charset="0"/>
                <a:cs typeface="Calibri Bold" panose="020F0702030404030204" pitchFamily="34" charset="0"/>
              </a:rPr>
              <a:t>Malignant</a:t>
            </a:r>
            <a:r>
              <a:rPr lang="pt-BR" sz="2400" dirty="0">
                <a:solidFill>
                  <a:schemeClr val="accent1">
                    <a:lumMod val="50000"/>
                  </a:schemeClr>
                </a:solidFill>
                <a:latin typeface="Calibri Bold" panose="020F0702030404030204" pitchFamily="34" charset="0"/>
                <a:ea typeface="Calibri Bold" panose="020F0702030404030204" pitchFamily="34" charset="0"/>
                <a:cs typeface="Calibri Bold" panose="020F0702030404030204" pitchFamily="34" charset="0"/>
              </a:rPr>
              <a:t> vs. borderline</a:t>
            </a:r>
          </a:p>
        </p:txBody>
      </p:sp>
      <p:pic>
        <p:nvPicPr>
          <p:cNvPr id="5" name="Imagem 4">
            <a:extLst>
              <a:ext uri="{FF2B5EF4-FFF2-40B4-BE49-F238E27FC236}">
                <a16:creationId xmlns:a16="http://schemas.microsoft.com/office/drawing/2014/main" id="{F24886CA-CF16-DBF5-5122-9527AAC139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0710" y="2369629"/>
            <a:ext cx="14806579" cy="7501130"/>
          </a:xfrm>
          <a:prstGeom prst="rect">
            <a:avLst/>
          </a:prstGeom>
        </p:spPr>
      </p:pic>
    </p:spTree>
    <p:extLst>
      <p:ext uri="{BB962C8B-B14F-4D97-AF65-F5344CB8AC3E}">
        <p14:creationId xmlns:p14="http://schemas.microsoft.com/office/powerpoint/2010/main" val="1410235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75185" y="125434"/>
            <a:ext cx="11665975" cy="1216131"/>
          </a:xfrm>
        </p:spPr>
        <p:txBody>
          <a:bodyPr/>
          <a:lstStyle/>
          <a:p>
            <a:pPr>
              <a:lnSpc>
                <a:spcPct val="100000"/>
              </a:lnSpc>
            </a:pPr>
            <a:r>
              <a:rPr lang="en-US" sz="3600" dirty="0"/>
              <a:t>Ki-67 in the Grading of Phyllodes Tumor: A Meta-Analysis</a:t>
            </a:r>
            <a:br>
              <a:rPr lang="en-US" sz="3600" dirty="0"/>
            </a:br>
            <a:r>
              <a:rPr lang="en-US" sz="3200" dirty="0">
                <a:solidFill>
                  <a:schemeClr val="accent1">
                    <a:lumMod val="50000"/>
                  </a:schemeClr>
                </a:solidFill>
              </a:rPr>
              <a:t>Conclusion</a:t>
            </a:r>
            <a:br>
              <a:rPr lang="en-US" sz="3600" dirty="0"/>
            </a:br>
            <a:endParaRPr lang="pt-BR" sz="4000" dirty="0"/>
          </a:p>
        </p:txBody>
      </p:sp>
      <p:pic>
        <p:nvPicPr>
          <p:cNvPr id="4" name="Imagem 3"/>
          <p:cNvPicPr>
            <a:picLocks noChangeAspect="1"/>
          </p:cNvPicPr>
          <p:nvPr>
            <p:custDataLst>
              <p:custData r:id="rId1"/>
            </p:custDataLst>
          </p:nvPr>
        </p:nvPicPr>
        <p:blipFill>
          <a:blip r:embed="rId3" cstate="print">
            <a:extLst>
              <a:ext uri="{28A0092B-C50C-407E-A947-70E740481C1C}">
                <a14:useLocalDpi xmlns:a14="http://schemas.microsoft.com/office/drawing/2010/main" val="0"/>
              </a:ext>
            </a:extLst>
          </a:blip>
          <a:stretch>
            <a:fillRect/>
          </a:stretch>
        </p:blipFill>
        <p:spPr>
          <a:xfrm flipV="1">
            <a:off x="575186" y="1631188"/>
            <a:ext cx="3234724" cy="299212"/>
          </a:xfrm>
          <a:prstGeom prst="rect">
            <a:avLst/>
          </a:prstGeom>
        </p:spPr>
      </p:pic>
      <p:sp>
        <p:nvSpPr>
          <p:cNvPr id="8" name="Espaço Reservado para Texto 7">
            <a:extLst>
              <a:ext uri="{FF2B5EF4-FFF2-40B4-BE49-F238E27FC236}">
                <a16:creationId xmlns:a16="http://schemas.microsoft.com/office/drawing/2014/main" id="{305E9F6B-5578-0504-AFFA-ADA95907F633}"/>
              </a:ext>
            </a:extLst>
          </p:cNvPr>
          <p:cNvSpPr>
            <a:spLocks noGrp="1"/>
          </p:cNvSpPr>
          <p:nvPr>
            <p:ph type="body" sz="quarter" idx="10"/>
          </p:nvPr>
        </p:nvSpPr>
        <p:spPr>
          <a:xfrm>
            <a:off x="819150" y="2220024"/>
            <a:ext cx="16725900" cy="6435788"/>
          </a:xfrm>
        </p:spPr>
        <p:txBody>
          <a:bodyPr/>
          <a:lstStyle/>
          <a:p>
            <a:pPr algn="just"/>
            <a:r>
              <a:rPr lang="en-US" dirty="0"/>
              <a:t>Malignant phyllodes tumors associated with increased Ki-67 expression compared to benign and borderline tumors</a:t>
            </a:r>
          </a:p>
          <a:p>
            <a:pPr algn="just"/>
            <a:endParaRPr lang="en-US" dirty="0"/>
          </a:p>
          <a:p>
            <a:pPr algn="just"/>
            <a:r>
              <a:rPr lang="en-US" dirty="0"/>
              <a:t>Borderline tumors are associated with increased Ki-67 expression compared to those classified as benign</a:t>
            </a:r>
          </a:p>
          <a:p>
            <a:pPr algn="just"/>
            <a:endParaRPr lang="en-US" dirty="0"/>
          </a:p>
          <a:p>
            <a:pPr algn="just"/>
            <a:r>
              <a:rPr lang="en-US" dirty="0"/>
              <a:t>The data are similar using either the WHO classification for phyllodes tumors or various other classifications</a:t>
            </a:r>
          </a:p>
          <a:p>
            <a:pPr algn="just"/>
            <a:endParaRPr lang="en-US" dirty="0"/>
          </a:p>
          <a:p>
            <a:pPr algn="just"/>
            <a:r>
              <a:rPr lang="en-US" dirty="0"/>
              <a:t>Ki-67 as a tool in the classification of phyllodes tumors of the breast, particularly in challenging cases arising from morphological uncertainty</a:t>
            </a:r>
            <a:endParaRPr lang="pt-BR" dirty="0"/>
          </a:p>
        </p:txBody>
      </p:sp>
    </p:spTree>
    <p:extLst>
      <p:ext uri="{BB962C8B-B14F-4D97-AF65-F5344CB8AC3E}">
        <p14:creationId xmlns:p14="http://schemas.microsoft.com/office/powerpoint/2010/main" val="3703044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custDataLst>
              <p:custData r:id="rId1"/>
            </p:custDataLst>
          </p:nvPr>
        </p:nvPicPr>
        <p:blipFill>
          <a:blip r:embed="rId4" cstate="print">
            <a:extLst>
              <a:ext uri="{28A0092B-C50C-407E-A947-70E740481C1C}">
                <a14:useLocalDpi xmlns:a14="http://schemas.microsoft.com/office/drawing/2010/main" val="0"/>
              </a:ext>
            </a:extLst>
          </a:blip>
          <a:stretch>
            <a:fillRect/>
          </a:stretch>
        </p:blipFill>
        <p:spPr>
          <a:xfrm>
            <a:off x="1" y="1661040"/>
            <a:ext cx="2757714" cy="480167"/>
          </a:xfrm>
          <a:prstGeom prst="rect">
            <a:avLst/>
          </a:prstGeom>
        </p:spPr>
      </p:pic>
      <p:pic>
        <p:nvPicPr>
          <p:cNvPr id="13" name="Imagem 12">
            <a:extLst>
              <a:ext uri="{FF2B5EF4-FFF2-40B4-BE49-F238E27FC236}">
                <a16:creationId xmlns:a16="http://schemas.microsoft.com/office/drawing/2014/main" id="{DE91963B-3165-4C75-46A4-D0376414DF55}"/>
              </a:ext>
            </a:extLst>
          </p:cNvPr>
          <p:cNvPicPr>
            <a:picLocks noChangeAspect="1"/>
          </p:cNvPicPr>
          <p:nvPr>
            <p:custDataLst>
              <p:custData r:id="rId2"/>
            </p:custDataLst>
          </p:nvPr>
        </p:nvPicPr>
        <p:blipFill>
          <a:blip r:embed="rId5">
            <a:extLst>
              <a:ext uri="{28A0092B-C50C-407E-A947-70E740481C1C}">
                <a14:useLocalDpi xmlns:a14="http://schemas.microsoft.com/office/drawing/2010/main" val="0"/>
              </a:ext>
            </a:extLst>
          </a:blip>
          <a:stretch>
            <a:fillRect/>
          </a:stretch>
        </p:blipFill>
        <p:spPr>
          <a:xfrm>
            <a:off x="1003132" y="4496696"/>
            <a:ext cx="3509165" cy="277224"/>
          </a:xfrm>
          <a:prstGeom prst="rect">
            <a:avLst/>
          </a:prstGeom>
        </p:spPr>
      </p:pic>
      <p:pic>
        <p:nvPicPr>
          <p:cNvPr id="19" name="Imagem 18">
            <a:extLst>
              <a:ext uri="{FF2B5EF4-FFF2-40B4-BE49-F238E27FC236}">
                <a16:creationId xmlns:a16="http://schemas.microsoft.com/office/drawing/2014/main" id="{8ED86475-C567-75C9-E124-CFD5B771196C}"/>
              </a:ext>
            </a:extLst>
          </p:cNvPr>
          <p:cNvPicPr>
            <a:picLocks noChangeAspect="1"/>
          </p:cNvPicPr>
          <p:nvPr/>
        </p:nvPicPr>
        <p:blipFill>
          <a:blip r:embed="rId6"/>
          <a:stretch>
            <a:fillRect/>
          </a:stretch>
        </p:blipFill>
        <p:spPr>
          <a:xfrm>
            <a:off x="-1227052" y="3466558"/>
            <a:ext cx="7969531" cy="1459309"/>
          </a:xfrm>
          <a:prstGeom prst="rect">
            <a:avLst/>
          </a:prstGeom>
        </p:spPr>
      </p:pic>
      <p:pic>
        <p:nvPicPr>
          <p:cNvPr id="3" name="Imagem 2">
            <a:extLst>
              <a:ext uri="{FF2B5EF4-FFF2-40B4-BE49-F238E27FC236}">
                <a16:creationId xmlns:a16="http://schemas.microsoft.com/office/drawing/2014/main" id="{0DAA944A-8E57-5A46-E50C-FD9ADA910C6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23542" y="0"/>
            <a:ext cx="12845142" cy="10287000"/>
          </a:xfrm>
          <a:prstGeom prst="rect">
            <a:avLst/>
          </a:prstGeom>
        </p:spPr>
      </p:pic>
      <p:pic>
        <p:nvPicPr>
          <p:cNvPr id="14344" name="Picture 8">
            <a:extLst>
              <a:ext uri="{FF2B5EF4-FFF2-40B4-BE49-F238E27FC236}">
                <a16:creationId xmlns:a16="http://schemas.microsoft.com/office/drawing/2014/main" id="{B0EFC327-18D9-060D-93C8-717663D2E46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25559" y="-1918"/>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405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a:t>Declaração de Conflito de Interesse</a:t>
            </a:r>
          </a:p>
        </p:txBody>
      </p:sp>
      <p:sp>
        <p:nvSpPr>
          <p:cNvPr id="3" name="Espaço Reservado para Texto 2"/>
          <p:cNvSpPr>
            <a:spLocks noGrp="1"/>
          </p:cNvSpPr>
          <p:nvPr>
            <p:ph type="body" sz="quarter" idx="10"/>
          </p:nvPr>
        </p:nvSpPr>
        <p:spPr>
          <a:xfrm>
            <a:off x="1000125" y="3800475"/>
            <a:ext cx="16287750" cy="4163961"/>
          </a:xfrm>
        </p:spPr>
        <p:txBody>
          <a:bodyPr/>
          <a:lstStyle/>
          <a:p>
            <a:r>
              <a:rPr lang="pt-BR" dirty="0"/>
              <a:t>Dr. Lucas Antônio Torres afirma não ter conflito</a:t>
            </a:r>
            <a:br>
              <a:rPr lang="pt-BR" dirty="0"/>
            </a:br>
            <a:r>
              <a:rPr lang="pt-BR" dirty="0"/>
              <a:t> de interesse a declarar</a:t>
            </a:r>
          </a:p>
          <a:p>
            <a:pPr>
              <a:lnSpc>
                <a:spcPts val="4000"/>
              </a:lnSpc>
            </a:pPr>
            <a:endParaRPr lang="pt-BR" sz="3000" dirty="0"/>
          </a:p>
          <a:p>
            <a:pPr>
              <a:lnSpc>
                <a:spcPts val="4000"/>
              </a:lnSpc>
            </a:pPr>
            <a:r>
              <a:rPr lang="pt-BR" sz="2600" dirty="0"/>
              <a:t>Exigência da RDC Nº 96/08 da ANVISA</a:t>
            </a:r>
          </a:p>
          <a:p>
            <a:endParaRPr lang="pt-BR" dirty="0"/>
          </a:p>
        </p:txBody>
      </p:sp>
      <p:pic>
        <p:nvPicPr>
          <p:cNvPr id="4" name="Imagem 3"/>
          <p:cNvPicPr>
            <a:picLocks noChangeAspect="1"/>
          </p:cNvPicPr>
          <p:nvPr>
            <p:custDataLst>
              <p:custData r:id="rId1"/>
            </p:custDataLst>
          </p:nvPr>
        </p:nvPicPr>
        <p:blipFill>
          <a:blip r:embed="rId3">
            <a:extLst>
              <a:ext uri="{28A0092B-C50C-407E-A947-70E740481C1C}">
                <a14:useLocalDpi xmlns:a14="http://schemas.microsoft.com/office/drawing/2010/main" val="0"/>
              </a:ext>
            </a:extLst>
          </a:blip>
          <a:stretch>
            <a:fillRect/>
          </a:stretch>
        </p:blipFill>
        <p:spPr>
          <a:xfrm>
            <a:off x="5882874" y="1690912"/>
            <a:ext cx="6522253" cy="515258"/>
          </a:xfrm>
          <a:prstGeom prst="rect">
            <a:avLst/>
          </a:prstGeom>
        </p:spPr>
      </p:pic>
    </p:spTree>
    <p:extLst>
      <p:ext uri="{BB962C8B-B14F-4D97-AF65-F5344CB8AC3E}">
        <p14:creationId xmlns:p14="http://schemas.microsoft.com/office/powerpoint/2010/main" val="1161859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75185" y="125434"/>
            <a:ext cx="11665975" cy="1216131"/>
          </a:xfrm>
        </p:spPr>
        <p:txBody>
          <a:bodyPr/>
          <a:lstStyle/>
          <a:p>
            <a:pPr>
              <a:lnSpc>
                <a:spcPct val="100000"/>
              </a:lnSpc>
            </a:pPr>
            <a:r>
              <a:rPr lang="en-US" sz="3600" dirty="0"/>
              <a:t>Ki-67 in the Grading of Phyllodes Tumor: A Meta-Analysis</a:t>
            </a:r>
            <a:br>
              <a:rPr lang="en-US" sz="3600" dirty="0"/>
            </a:br>
            <a:r>
              <a:rPr lang="en-US" sz="3200" dirty="0">
                <a:solidFill>
                  <a:schemeClr val="accent1">
                    <a:lumMod val="50000"/>
                  </a:schemeClr>
                </a:solidFill>
              </a:rPr>
              <a:t>Introduction and objective</a:t>
            </a:r>
            <a:br>
              <a:rPr lang="en-US" sz="3600" dirty="0"/>
            </a:br>
            <a:endParaRPr lang="pt-BR" sz="4000" dirty="0"/>
          </a:p>
        </p:txBody>
      </p:sp>
      <p:pic>
        <p:nvPicPr>
          <p:cNvPr id="4" name="Imagem 3"/>
          <p:cNvPicPr>
            <a:picLocks noChangeAspect="1"/>
          </p:cNvPicPr>
          <p:nvPr>
            <p:custDataLst>
              <p:custData r:id="rId1"/>
            </p:custDataLst>
          </p:nvPr>
        </p:nvPicPr>
        <p:blipFill>
          <a:blip r:embed="rId3" cstate="print">
            <a:extLst>
              <a:ext uri="{28A0092B-C50C-407E-A947-70E740481C1C}">
                <a14:useLocalDpi xmlns:a14="http://schemas.microsoft.com/office/drawing/2010/main" val="0"/>
              </a:ext>
            </a:extLst>
          </a:blip>
          <a:stretch>
            <a:fillRect/>
          </a:stretch>
        </p:blipFill>
        <p:spPr>
          <a:xfrm flipV="1">
            <a:off x="575186" y="1631188"/>
            <a:ext cx="3234724" cy="299212"/>
          </a:xfrm>
          <a:prstGeom prst="rect">
            <a:avLst/>
          </a:prstGeom>
        </p:spPr>
      </p:pic>
      <p:pic>
        <p:nvPicPr>
          <p:cNvPr id="10" name="Imagem 9">
            <a:extLst>
              <a:ext uri="{FF2B5EF4-FFF2-40B4-BE49-F238E27FC236}">
                <a16:creationId xmlns:a16="http://schemas.microsoft.com/office/drawing/2014/main" id="{FC625B72-66A5-773C-1223-441ED2AA6981}"/>
              </a:ext>
            </a:extLst>
          </p:cNvPr>
          <p:cNvPicPr>
            <a:picLocks noChangeAspect="1"/>
          </p:cNvPicPr>
          <p:nvPr/>
        </p:nvPicPr>
        <p:blipFill>
          <a:blip r:embed="rId4"/>
          <a:stretch>
            <a:fillRect/>
          </a:stretch>
        </p:blipFill>
        <p:spPr>
          <a:xfrm>
            <a:off x="6433330" y="1791039"/>
            <a:ext cx="5058481" cy="7878274"/>
          </a:xfrm>
          <a:prstGeom prst="rect">
            <a:avLst/>
          </a:prstGeom>
        </p:spPr>
      </p:pic>
      <p:pic>
        <p:nvPicPr>
          <p:cNvPr id="12" name="Imagem 11">
            <a:extLst>
              <a:ext uri="{FF2B5EF4-FFF2-40B4-BE49-F238E27FC236}">
                <a16:creationId xmlns:a16="http://schemas.microsoft.com/office/drawing/2014/main" id="{E27AD07C-A5A5-3A2D-3264-0E91E9120070}"/>
              </a:ext>
            </a:extLst>
          </p:cNvPr>
          <p:cNvPicPr>
            <a:picLocks noChangeAspect="1"/>
          </p:cNvPicPr>
          <p:nvPr/>
        </p:nvPicPr>
        <p:blipFill>
          <a:blip r:embed="rId5"/>
          <a:stretch>
            <a:fillRect/>
          </a:stretch>
        </p:blipFill>
        <p:spPr>
          <a:xfrm>
            <a:off x="12241161" y="1740308"/>
            <a:ext cx="5058481" cy="7929005"/>
          </a:xfrm>
          <a:prstGeom prst="rect">
            <a:avLst/>
          </a:prstGeom>
        </p:spPr>
      </p:pic>
      <p:pic>
        <p:nvPicPr>
          <p:cNvPr id="18" name="Imagem 17">
            <a:extLst>
              <a:ext uri="{FF2B5EF4-FFF2-40B4-BE49-F238E27FC236}">
                <a16:creationId xmlns:a16="http://schemas.microsoft.com/office/drawing/2014/main" id="{A31B186C-EA4A-0256-0293-4749A09DD9E2}"/>
              </a:ext>
            </a:extLst>
          </p:cNvPr>
          <p:cNvPicPr>
            <a:picLocks noChangeAspect="1"/>
          </p:cNvPicPr>
          <p:nvPr/>
        </p:nvPicPr>
        <p:blipFill>
          <a:blip r:embed="rId6"/>
          <a:stretch>
            <a:fillRect/>
          </a:stretch>
        </p:blipFill>
        <p:spPr>
          <a:xfrm>
            <a:off x="598651" y="1791039"/>
            <a:ext cx="5035015" cy="7878274"/>
          </a:xfrm>
          <a:prstGeom prst="rect">
            <a:avLst/>
          </a:prstGeom>
        </p:spPr>
      </p:pic>
      <p:sp>
        <p:nvSpPr>
          <p:cNvPr id="24" name="CaixaDeTexto 23">
            <a:extLst>
              <a:ext uri="{FF2B5EF4-FFF2-40B4-BE49-F238E27FC236}">
                <a16:creationId xmlns:a16="http://schemas.microsoft.com/office/drawing/2014/main" id="{5339B8EF-C989-D660-ED73-6E7BD6FD6AC8}"/>
              </a:ext>
            </a:extLst>
          </p:cNvPr>
          <p:cNvSpPr txBox="1"/>
          <p:nvPr/>
        </p:nvSpPr>
        <p:spPr>
          <a:xfrm>
            <a:off x="130627" y="9669313"/>
            <a:ext cx="17663885" cy="646331"/>
          </a:xfrm>
          <a:prstGeom prst="rect">
            <a:avLst/>
          </a:prstGeom>
          <a:noFill/>
        </p:spPr>
        <p:txBody>
          <a:bodyPr wrap="square">
            <a:spAutoFit/>
          </a:bodyPr>
          <a:lstStyle/>
          <a:p>
            <a:r>
              <a:rPr lang="en-US" dirty="0">
                <a:solidFill>
                  <a:schemeClr val="accent1">
                    <a:lumMod val="20000"/>
                    <a:lumOff val="80000"/>
                  </a:schemeClr>
                </a:solidFill>
              </a:rPr>
              <a:t>Source: World Health Organization (WHO) Classification of </a:t>
            </a:r>
            <a:r>
              <a:rPr lang="en-US" dirty="0" err="1">
                <a:solidFill>
                  <a:schemeClr val="accent1">
                    <a:lumMod val="20000"/>
                    <a:lumOff val="80000"/>
                  </a:schemeClr>
                </a:solidFill>
              </a:rPr>
              <a:t>Tumours</a:t>
            </a:r>
            <a:r>
              <a:rPr lang="en-US" dirty="0">
                <a:solidFill>
                  <a:schemeClr val="accent1">
                    <a:lumMod val="20000"/>
                    <a:lumOff val="80000"/>
                  </a:schemeClr>
                </a:solidFill>
              </a:rPr>
              <a:t> Editorial Board. Breast </a:t>
            </a:r>
            <a:r>
              <a:rPr lang="en-US" dirty="0" err="1">
                <a:solidFill>
                  <a:schemeClr val="accent1">
                    <a:lumMod val="20000"/>
                    <a:lumOff val="80000"/>
                  </a:schemeClr>
                </a:solidFill>
              </a:rPr>
              <a:t>Tumours</a:t>
            </a:r>
            <a:r>
              <a:rPr lang="en-US" dirty="0">
                <a:solidFill>
                  <a:schemeClr val="accent1">
                    <a:lumMod val="20000"/>
                    <a:lumOff val="80000"/>
                  </a:schemeClr>
                </a:solidFill>
              </a:rPr>
              <a:t>. 5th ed., vol. 2, International Agency for Research on Cancer, 2019. ISBN: 978-92-832-4500-1. Available at: https://publications.iarc.fr/Book-And-Report-Series/Who-Classification-Of-Tumours/Breast-Tumours-2019</a:t>
            </a:r>
            <a:endParaRPr lang="pt-BR" dirty="0">
              <a:solidFill>
                <a:schemeClr val="accent1">
                  <a:lumMod val="20000"/>
                  <a:lumOff val="80000"/>
                </a:schemeClr>
              </a:solidFill>
            </a:endParaRPr>
          </a:p>
        </p:txBody>
      </p:sp>
    </p:spTree>
    <p:extLst>
      <p:ext uri="{BB962C8B-B14F-4D97-AF65-F5344CB8AC3E}">
        <p14:creationId xmlns:p14="http://schemas.microsoft.com/office/powerpoint/2010/main" val="3355011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75185" y="125434"/>
            <a:ext cx="11665975" cy="1216131"/>
          </a:xfrm>
        </p:spPr>
        <p:txBody>
          <a:bodyPr/>
          <a:lstStyle/>
          <a:p>
            <a:pPr>
              <a:lnSpc>
                <a:spcPct val="100000"/>
              </a:lnSpc>
            </a:pPr>
            <a:r>
              <a:rPr lang="en-US" sz="3600" dirty="0"/>
              <a:t>Ki-67 in the Grading of Phyllodes Tumor: A Meta-Analysis</a:t>
            </a:r>
            <a:br>
              <a:rPr lang="en-US" sz="3600" dirty="0"/>
            </a:br>
            <a:r>
              <a:rPr lang="en-US" sz="3200" dirty="0">
                <a:solidFill>
                  <a:schemeClr val="accent1">
                    <a:lumMod val="50000"/>
                  </a:schemeClr>
                </a:solidFill>
              </a:rPr>
              <a:t>Introduction and objective</a:t>
            </a:r>
            <a:br>
              <a:rPr lang="en-US" sz="3600" dirty="0"/>
            </a:br>
            <a:endParaRPr lang="pt-BR" sz="4000" dirty="0"/>
          </a:p>
        </p:txBody>
      </p:sp>
      <p:pic>
        <p:nvPicPr>
          <p:cNvPr id="4" name="Imagem 3"/>
          <p:cNvPicPr>
            <a:picLocks noChangeAspect="1"/>
          </p:cNvPicPr>
          <p:nvPr>
            <p:custDataLst>
              <p:custData r:id="rId1"/>
            </p:custDataLst>
          </p:nvPr>
        </p:nvPicPr>
        <p:blipFill>
          <a:blip r:embed="rId3" cstate="print">
            <a:extLst>
              <a:ext uri="{28A0092B-C50C-407E-A947-70E740481C1C}">
                <a14:useLocalDpi xmlns:a14="http://schemas.microsoft.com/office/drawing/2010/main" val="0"/>
              </a:ext>
            </a:extLst>
          </a:blip>
          <a:stretch>
            <a:fillRect/>
          </a:stretch>
        </p:blipFill>
        <p:spPr>
          <a:xfrm flipV="1">
            <a:off x="575186" y="1631188"/>
            <a:ext cx="3234724" cy="299212"/>
          </a:xfrm>
          <a:prstGeom prst="rect">
            <a:avLst/>
          </a:prstGeom>
        </p:spPr>
      </p:pic>
      <p:sp>
        <p:nvSpPr>
          <p:cNvPr id="8" name="Espaço Reservado para Texto 7">
            <a:extLst>
              <a:ext uri="{FF2B5EF4-FFF2-40B4-BE49-F238E27FC236}">
                <a16:creationId xmlns:a16="http://schemas.microsoft.com/office/drawing/2014/main" id="{305E9F6B-5578-0504-AFFA-ADA95907F633}"/>
              </a:ext>
            </a:extLst>
          </p:cNvPr>
          <p:cNvSpPr>
            <a:spLocks noGrp="1"/>
          </p:cNvSpPr>
          <p:nvPr>
            <p:ph type="body" sz="quarter" idx="10"/>
          </p:nvPr>
        </p:nvSpPr>
        <p:spPr>
          <a:xfrm>
            <a:off x="575185" y="2375868"/>
            <a:ext cx="16900015" cy="4877463"/>
          </a:xfrm>
        </p:spPr>
        <p:txBody>
          <a:bodyPr/>
          <a:lstStyle/>
          <a:p>
            <a:pPr algn="just"/>
            <a:r>
              <a:rPr lang="en-US" dirty="0"/>
              <a:t>Determining the grade of PT based solely on morphological criteria can sometimes be challenging for the pathologist</a:t>
            </a:r>
            <a:r>
              <a:rPr lang="en-US" baseline="30000" dirty="0"/>
              <a:t>1-3</a:t>
            </a:r>
          </a:p>
          <a:p>
            <a:pPr algn="just"/>
            <a:endParaRPr lang="en-US" dirty="0"/>
          </a:p>
          <a:p>
            <a:pPr algn="just"/>
            <a:r>
              <a:rPr lang="en-US" dirty="0"/>
              <a:t>Distinguishing borderline PT from their benign or malignant counterparts can be particularly challenging. In the past decade, few studies have highlighted the role of immunohistochemistry panels to aid in the categorization of PTs</a:t>
            </a:r>
            <a:r>
              <a:rPr lang="en-US" baseline="30000" dirty="0"/>
              <a:t>1-3</a:t>
            </a:r>
          </a:p>
          <a:p>
            <a:pPr algn="just"/>
            <a:endParaRPr lang="en-US" baseline="30000" dirty="0"/>
          </a:p>
          <a:p>
            <a:pPr algn="just"/>
            <a:r>
              <a:rPr lang="en-US" dirty="0">
                <a:effectLst>
                  <a:outerShdw blurRad="38100" dist="38100" dir="2700000" algn="tl">
                    <a:srgbClr val="000000">
                      <a:alpha val="43137"/>
                    </a:srgbClr>
                  </a:outerShdw>
                </a:effectLst>
              </a:rPr>
              <a:t>Perform a meta-analysis evaluating the correlation between the histological grade of phyllodes tumors and Ki-67 expression</a:t>
            </a:r>
          </a:p>
        </p:txBody>
      </p:sp>
      <p:sp>
        <p:nvSpPr>
          <p:cNvPr id="3" name="CaixaDeTexto 2">
            <a:extLst>
              <a:ext uri="{FF2B5EF4-FFF2-40B4-BE49-F238E27FC236}">
                <a16:creationId xmlns:a16="http://schemas.microsoft.com/office/drawing/2014/main" id="{B28A985C-B563-EB5D-9EC6-61C71DA2184B}"/>
              </a:ext>
            </a:extLst>
          </p:cNvPr>
          <p:cNvSpPr txBox="1"/>
          <p:nvPr/>
        </p:nvSpPr>
        <p:spPr>
          <a:xfrm>
            <a:off x="377371" y="8316663"/>
            <a:ext cx="17750971" cy="1477328"/>
          </a:xfrm>
          <a:prstGeom prst="rect">
            <a:avLst/>
          </a:prstGeom>
          <a:noFill/>
        </p:spPr>
        <p:txBody>
          <a:bodyPr wrap="square" rtlCol="0">
            <a:spAutoFit/>
          </a:bodyPr>
          <a:lstStyle/>
          <a:p>
            <a:pPr algn="just"/>
            <a:r>
              <a:rPr lang="en-US" dirty="0">
                <a:solidFill>
                  <a:srgbClr val="FF0000"/>
                </a:solidFill>
              </a:rPr>
              <a:t>1.</a:t>
            </a:r>
            <a:r>
              <a:rPr lang="en-US" dirty="0"/>
              <a:t> Shubham, S., Ahuja, A., &amp; Bhardwaj, M. (2019). Immunohistochemical expression of Ki-67, p53, and CD10 in phyllodes tumor and their correlation with its histological grade. Journal of Laboratory Physicians, 11(4), 330-334. doi:10.4103/JLP.JLP_155_19; </a:t>
            </a:r>
            <a:r>
              <a:rPr lang="en-US" dirty="0">
                <a:solidFill>
                  <a:srgbClr val="FF0000"/>
                </a:solidFill>
              </a:rPr>
              <a:t>2.</a:t>
            </a:r>
            <a:r>
              <a:rPr lang="en-US" dirty="0"/>
              <a:t> Mohd Ali, N. A., </a:t>
            </a:r>
            <a:r>
              <a:rPr lang="en-US" dirty="0" err="1"/>
              <a:t>Nasaruddin</a:t>
            </a:r>
            <a:r>
              <a:rPr lang="en-US" dirty="0"/>
              <a:t>, A., Mohamed, S. S., &amp; Wan Rahman, W. F. (2020). Ki67 and P53 Expression in Relation to Clinicopathological Features in Phyllodes </a:t>
            </a:r>
            <a:r>
              <a:rPr lang="en-US" dirty="0" err="1"/>
              <a:t>Tumour</a:t>
            </a:r>
            <a:r>
              <a:rPr lang="en-US" dirty="0"/>
              <a:t> of the Breast. Asian Pacific Journal of Cancer Prevention, 21(9), 2653-2659. doi:10.31557/APJCP.2020.21.9.2653​; </a:t>
            </a:r>
            <a:r>
              <a:rPr lang="en-US" dirty="0">
                <a:solidFill>
                  <a:srgbClr val="FF0000"/>
                </a:solidFill>
              </a:rPr>
              <a:t>3.</a:t>
            </a:r>
            <a:r>
              <a:rPr lang="en-US" dirty="0"/>
              <a:t> Vilela, M. H. T., de Almeida, F. M., de Paula, G. M., Ribeiro, N. B., </a:t>
            </a:r>
            <a:r>
              <a:rPr lang="en-US" dirty="0" err="1"/>
              <a:t>Cirqueira</a:t>
            </a:r>
            <a:r>
              <a:rPr lang="en-US" dirty="0"/>
              <a:t>, M. B., Silva, A. L., et al. (2014). Utility of Ki-67, CD10, CD34, p53, CD117, and mast cell content in the differential diagnosis of cellular fibroadenomas and in the classification of phyllodes tumors of the breast. International Journal of Surgical Pathology, 22(6), 485-491. </a:t>
            </a:r>
            <a:r>
              <a:rPr lang="en-US" dirty="0" err="1"/>
              <a:t>doi</a:t>
            </a:r>
            <a:r>
              <a:rPr lang="en-US" dirty="0"/>
              <a:t>: 10.1177/1066896914521290.</a:t>
            </a:r>
            <a:endParaRPr lang="pt-BR" dirty="0"/>
          </a:p>
        </p:txBody>
      </p:sp>
    </p:spTree>
    <p:extLst>
      <p:ext uri="{BB962C8B-B14F-4D97-AF65-F5344CB8AC3E}">
        <p14:creationId xmlns:p14="http://schemas.microsoft.com/office/powerpoint/2010/main" val="3503232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75185" y="125434"/>
            <a:ext cx="11665975" cy="1216131"/>
          </a:xfrm>
        </p:spPr>
        <p:txBody>
          <a:bodyPr/>
          <a:lstStyle/>
          <a:p>
            <a:pPr>
              <a:lnSpc>
                <a:spcPct val="100000"/>
              </a:lnSpc>
            </a:pPr>
            <a:r>
              <a:rPr lang="en-US" sz="3600" dirty="0"/>
              <a:t>Ki-67 in the Grading of Phyllodes Tumor: A Meta-Analysis</a:t>
            </a:r>
            <a:br>
              <a:rPr lang="en-US" sz="3600" dirty="0"/>
            </a:br>
            <a:r>
              <a:rPr lang="en-US" sz="2800" dirty="0">
                <a:solidFill>
                  <a:schemeClr val="accent1">
                    <a:lumMod val="50000"/>
                  </a:schemeClr>
                </a:solidFill>
              </a:rPr>
              <a:t>Materials and methods</a:t>
            </a:r>
            <a:br>
              <a:rPr lang="en-US" sz="3600" dirty="0"/>
            </a:br>
            <a:endParaRPr lang="pt-BR" sz="4000" dirty="0"/>
          </a:p>
        </p:txBody>
      </p:sp>
      <p:pic>
        <p:nvPicPr>
          <p:cNvPr id="4" name="Imagem 3"/>
          <p:cNvPicPr>
            <a:picLocks noChangeAspect="1"/>
          </p:cNvPicPr>
          <p:nvPr>
            <p:custDataLst>
              <p:custData r:id="rId1"/>
            </p:custDataLst>
          </p:nvPr>
        </p:nvPicPr>
        <p:blipFill>
          <a:blip r:embed="rId3" cstate="print">
            <a:extLst>
              <a:ext uri="{28A0092B-C50C-407E-A947-70E740481C1C}">
                <a14:useLocalDpi xmlns:a14="http://schemas.microsoft.com/office/drawing/2010/main" val="0"/>
              </a:ext>
            </a:extLst>
          </a:blip>
          <a:stretch>
            <a:fillRect/>
          </a:stretch>
        </p:blipFill>
        <p:spPr>
          <a:xfrm flipV="1">
            <a:off x="575186" y="1631188"/>
            <a:ext cx="3234724" cy="299212"/>
          </a:xfrm>
          <a:prstGeom prst="rect">
            <a:avLst/>
          </a:prstGeom>
        </p:spPr>
      </p:pic>
      <p:sp>
        <p:nvSpPr>
          <p:cNvPr id="3" name="Espaço Reservado para Texto 7">
            <a:extLst>
              <a:ext uri="{FF2B5EF4-FFF2-40B4-BE49-F238E27FC236}">
                <a16:creationId xmlns:a16="http://schemas.microsoft.com/office/drawing/2014/main" id="{5F3C837D-9257-4D3B-6CFC-F26001CD587C}"/>
              </a:ext>
            </a:extLst>
          </p:cNvPr>
          <p:cNvSpPr txBox="1">
            <a:spLocks/>
          </p:cNvSpPr>
          <p:nvPr/>
        </p:nvSpPr>
        <p:spPr>
          <a:xfrm>
            <a:off x="971550" y="2488438"/>
            <a:ext cx="16725900" cy="6265491"/>
          </a:xfrm>
          <a:prstGeom prst="rect">
            <a:avLst/>
          </a:prstGeom>
        </p:spPr>
        <p:txBody>
          <a:bodyPr/>
          <a:lstStyle>
            <a:lvl1pPr marL="0" indent="0" algn="l" defTabSz="1371600" rtl="0" eaLnBrk="1" latinLnBrk="0" hangingPunct="1">
              <a:lnSpc>
                <a:spcPts val="3600"/>
              </a:lnSpc>
              <a:spcBef>
                <a:spcPts val="2400"/>
              </a:spcBef>
              <a:buFont typeface="Arial" panose="020B0604020202020204" pitchFamily="34" charset="0"/>
              <a:buNone/>
              <a:defRPr sz="3000" kern="1200">
                <a:solidFill>
                  <a:srgbClr val="565755"/>
                </a:solidFill>
                <a:latin typeface="+mn-lt"/>
                <a:ea typeface="+mn-ea"/>
                <a:cs typeface="+mn-cs"/>
              </a:defRPr>
            </a:lvl1pPr>
            <a:lvl2pPr marL="685800" indent="0" algn="ctr" defTabSz="1371600" rtl="0" eaLnBrk="1" latinLnBrk="0" hangingPunct="1">
              <a:lnSpc>
                <a:spcPct val="90000"/>
              </a:lnSpc>
              <a:spcBef>
                <a:spcPts val="750"/>
              </a:spcBef>
              <a:buFont typeface="Arial" panose="020B0604020202020204" pitchFamily="34" charset="0"/>
              <a:buNone/>
              <a:defRPr sz="3600" kern="1200">
                <a:solidFill>
                  <a:schemeClr val="bg1"/>
                </a:solidFill>
                <a:latin typeface="+mn-lt"/>
                <a:ea typeface="+mn-ea"/>
                <a:cs typeface="+mn-cs"/>
              </a:defRPr>
            </a:lvl2pPr>
            <a:lvl3pPr marL="1371600" indent="0" algn="ctr" defTabSz="1371600" rtl="0" eaLnBrk="1" latinLnBrk="0" hangingPunct="1">
              <a:lnSpc>
                <a:spcPct val="90000"/>
              </a:lnSpc>
              <a:spcBef>
                <a:spcPts val="750"/>
              </a:spcBef>
              <a:buFont typeface="Arial" panose="020B0604020202020204" pitchFamily="34" charset="0"/>
              <a:buNone/>
              <a:defRPr sz="3000" kern="1200">
                <a:solidFill>
                  <a:schemeClr val="bg1"/>
                </a:solidFill>
                <a:latin typeface="+mn-lt"/>
                <a:ea typeface="+mn-ea"/>
                <a:cs typeface="+mn-cs"/>
              </a:defRPr>
            </a:lvl3pPr>
            <a:lvl4pPr marL="2057400" indent="0" algn="ctr" defTabSz="1371600" rtl="0" eaLnBrk="1" latinLnBrk="0" hangingPunct="1">
              <a:lnSpc>
                <a:spcPct val="90000"/>
              </a:lnSpc>
              <a:spcBef>
                <a:spcPts val="750"/>
              </a:spcBef>
              <a:buFont typeface="Arial" panose="020B0604020202020204" pitchFamily="34" charset="0"/>
              <a:buNone/>
              <a:defRPr sz="2700" kern="1200">
                <a:solidFill>
                  <a:schemeClr val="bg1"/>
                </a:solidFill>
                <a:latin typeface="+mn-lt"/>
                <a:ea typeface="+mn-ea"/>
                <a:cs typeface="+mn-cs"/>
              </a:defRPr>
            </a:lvl4pPr>
            <a:lvl5pPr marL="2743200" indent="0" algn="ctr" defTabSz="1371600" rtl="0" eaLnBrk="1" latinLnBrk="0" hangingPunct="1">
              <a:lnSpc>
                <a:spcPct val="90000"/>
              </a:lnSpc>
              <a:spcBef>
                <a:spcPts val="750"/>
              </a:spcBef>
              <a:buFont typeface="Arial" panose="020B0604020202020204" pitchFamily="34" charset="0"/>
              <a:buNone/>
              <a:defRPr sz="2700" kern="1200">
                <a:solidFill>
                  <a:schemeClr val="bg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pt-BR" b="1"/>
              <a:t>Search strategy: </a:t>
            </a:r>
          </a:p>
          <a:p>
            <a:r>
              <a:rPr lang="en-US"/>
              <a:t>("phyllodes tumor" OR "phyllodes") AND ("marker of proliferation Ki-67" OR MKI67 OR "Ki-67" OR MIB1 OR “MIB-1”) AND (prognostic OR prognosis OR grading OR malignant OR benign OR borderline)</a:t>
            </a:r>
            <a:r>
              <a:rPr lang="pt-BR"/>
              <a:t> </a:t>
            </a:r>
          </a:p>
          <a:p>
            <a:r>
              <a:rPr lang="pt-BR"/>
              <a:t>Search on December 30</a:t>
            </a:r>
            <a:r>
              <a:rPr lang="pt-BR" baseline="30000"/>
              <a:t>th</a:t>
            </a:r>
            <a:r>
              <a:rPr lang="pt-BR"/>
              <a:t>, 2023</a:t>
            </a:r>
          </a:p>
          <a:p>
            <a:r>
              <a:rPr lang="pt-BR" b="1"/>
              <a:t>Inclusion criteria: </a:t>
            </a:r>
          </a:p>
          <a:p>
            <a:pPr>
              <a:lnSpc>
                <a:spcPct val="100000"/>
              </a:lnSpc>
            </a:pPr>
            <a:r>
              <a:rPr lang="pt-BR"/>
              <a:t>Randomised studies, not randomised studies, observational studies</a:t>
            </a:r>
          </a:p>
          <a:p>
            <a:pPr>
              <a:lnSpc>
                <a:spcPct val="100000"/>
              </a:lnSpc>
            </a:pPr>
            <a:r>
              <a:rPr lang="en-US"/>
              <a:t>That measured ki-67 expression in breast lesions diagnosed as Phyllodes tumor</a:t>
            </a:r>
          </a:p>
          <a:p>
            <a:pPr>
              <a:lnSpc>
                <a:spcPct val="100000"/>
              </a:lnSpc>
            </a:pPr>
            <a:r>
              <a:rPr lang="en-US"/>
              <a:t>Reported outcomes of interest</a:t>
            </a:r>
            <a:endParaRPr lang="pt-BR"/>
          </a:p>
          <a:p>
            <a:endParaRPr lang="pt-BR" b="1"/>
          </a:p>
          <a:p>
            <a:endParaRPr lang="pt-BR"/>
          </a:p>
          <a:p>
            <a:endParaRPr lang="pt-BR"/>
          </a:p>
          <a:p>
            <a:endParaRPr lang="pt-BR"/>
          </a:p>
          <a:p>
            <a:endParaRPr lang="pt-BR" dirty="0"/>
          </a:p>
        </p:txBody>
      </p:sp>
    </p:spTree>
    <p:extLst>
      <p:ext uri="{BB962C8B-B14F-4D97-AF65-F5344CB8AC3E}">
        <p14:creationId xmlns:p14="http://schemas.microsoft.com/office/powerpoint/2010/main" val="4163125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custDataLst>
              <p:custData r:id="rId1"/>
            </p:custDataLst>
          </p:nvPr>
        </p:nvPicPr>
        <p:blipFill>
          <a:blip r:embed="rId3" cstate="print">
            <a:extLst>
              <a:ext uri="{28A0092B-C50C-407E-A947-70E740481C1C}">
                <a14:useLocalDpi xmlns:a14="http://schemas.microsoft.com/office/drawing/2010/main" val="0"/>
              </a:ext>
            </a:extLst>
          </a:blip>
          <a:stretch>
            <a:fillRect/>
          </a:stretch>
        </p:blipFill>
        <p:spPr>
          <a:xfrm flipV="1">
            <a:off x="575186" y="1631188"/>
            <a:ext cx="3234724" cy="299212"/>
          </a:xfrm>
          <a:prstGeom prst="rect">
            <a:avLst/>
          </a:prstGeom>
        </p:spPr>
      </p:pic>
      <p:sp>
        <p:nvSpPr>
          <p:cNvPr id="3" name="Espaço Reservado para Texto 7">
            <a:extLst>
              <a:ext uri="{FF2B5EF4-FFF2-40B4-BE49-F238E27FC236}">
                <a16:creationId xmlns:a16="http://schemas.microsoft.com/office/drawing/2014/main" id="{E9E3379E-6402-F36B-78BD-35EE8195EA16}"/>
              </a:ext>
            </a:extLst>
          </p:cNvPr>
          <p:cNvSpPr txBox="1">
            <a:spLocks/>
          </p:cNvSpPr>
          <p:nvPr/>
        </p:nvSpPr>
        <p:spPr>
          <a:xfrm>
            <a:off x="971550" y="2488438"/>
            <a:ext cx="16725900" cy="6265491"/>
          </a:xfrm>
          <a:prstGeom prst="rect">
            <a:avLst/>
          </a:prstGeom>
        </p:spPr>
        <p:txBody>
          <a:bodyPr/>
          <a:lstStyle>
            <a:lvl1pPr marL="0" indent="0" algn="l" defTabSz="1371600" rtl="0" eaLnBrk="1" latinLnBrk="0" hangingPunct="1">
              <a:lnSpc>
                <a:spcPts val="3600"/>
              </a:lnSpc>
              <a:spcBef>
                <a:spcPts val="2400"/>
              </a:spcBef>
              <a:buFont typeface="Arial" panose="020B0604020202020204" pitchFamily="34" charset="0"/>
              <a:buNone/>
              <a:defRPr sz="3000" kern="1200">
                <a:solidFill>
                  <a:srgbClr val="565755"/>
                </a:solidFill>
                <a:latin typeface="+mn-lt"/>
                <a:ea typeface="+mn-ea"/>
                <a:cs typeface="+mn-cs"/>
              </a:defRPr>
            </a:lvl1pPr>
            <a:lvl2pPr marL="685800" indent="0" algn="ctr" defTabSz="1371600" rtl="0" eaLnBrk="1" latinLnBrk="0" hangingPunct="1">
              <a:lnSpc>
                <a:spcPct val="90000"/>
              </a:lnSpc>
              <a:spcBef>
                <a:spcPts val="750"/>
              </a:spcBef>
              <a:buFont typeface="Arial" panose="020B0604020202020204" pitchFamily="34" charset="0"/>
              <a:buNone/>
              <a:defRPr sz="3600" kern="1200">
                <a:solidFill>
                  <a:schemeClr val="bg1"/>
                </a:solidFill>
                <a:latin typeface="+mn-lt"/>
                <a:ea typeface="+mn-ea"/>
                <a:cs typeface="+mn-cs"/>
              </a:defRPr>
            </a:lvl2pPr>
            <a:lvl3pPr marL="1371600" indent="0" algn="ctr" defTabSz="1371600" rtl="0" eaLnBrk="1" latinLnBrk="0" hangingPunct="1">
              <a:lnSpc>
                <a:spcPct val="90000"/>
              </a:lnSpc>
              <a:spcBef>
                <a:spcPts val="750"/>
              </a:spcBef>
              <a:buFont typeface="Arial" panose="020B0604020202020204" pitchFamily="34" charset="0"/>
              <a:buNone/>
              <a:defRPr sz="3000" kern="1200">
                <a:solidFill>
                  <a:schemeClr val="bg1"/>
                </a:solidFill>
                <a:latin typeface="+mn-lt"/>
                <a:ea typeface="+mn-ea"/>
                <a:cs typeface="+mn-cs"/>
              </a:defRPr>
            </a:lvl3pPr>
            <a:lvl4pPr marL="2057400" indent="0" algn="ctr" defTabSz="1371600" rtl="0" eaLnBrk="1" latinLnBrk="0" hangingPunct="1">
              <a:lnSpc>
                <a:spcPct val="90000"/>
              </a:lnSpc>
              <a:spcBef>
                <a:spcPts val="750"/>
              </a:spcBef>
              <a:buFont typeface="Arial" panose="020B0604020202020204" pitchFamily="34" charset="0"/>
              <a:buNone/>
              <a:defRPr sz="2700" kern="1200">
                <a:solidFill>
                  <a:schemeClr val="bg1"/>
                </a:solidFill>
                <a:latin typeface="+mn-lt"/>
                <a:ea typeface="+mn-ea"/>
                <a:cs typeface="+mn-cs"/>
              </a:defRPr>
            </a:lvl4pPr>
            <a:lvl5pPr marL="2743200" indent="0" algn="ctr" defTabSz="1371600" rtl="0" eaLnBrk="1" latinLnBrk="0" hangingPunct="1">
              <a:lnSpc>
                <a:spcPct val="90000"/>
              </a:lnSpc>
              <a:spcBef>
                <a:spcPts val="750"/>
              </a:spcBef>
              <a:buFont typeface="Arial" panose="020B0604020202020204" pitchFamily="34" charset="0"/>
              <a:buNone/>
              <a:defRPr sz="2700" kern="1200">
                <a:solidFill>
                  <a:schemeClr val="bg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pt-BR" b="1"/>
              <a:t>Outcomes of interest: </a:t>
            </a:r>
          </a:p>
          <a:p>
            <a:pPr>
              <a:lnSpc>
                <a:spcPct val="100000"/>
              </a:lnSpc>
            </a:pPr>
            <a:r>
              <a:rPr lang="en-US"/>
              <a:t>Grading of the Phyllodes tumor as benign, borderline or malignant</a:t>
            </a:r>
            <a:endParaRPr lang="pt-BR" b="1"/>
          </a:p>
          <a:p>
            <a:endParaRPr lang="pt-BR" b="1"/>
          </a:p>
          <a:p>
            <a:r>
              <a:rPr lang="pt-BR" b="1"/>
              <a:t>Exclusion criteria: </a:t>
            </a:r>
          </a:p>
          <a:p>
            <a:r>
              <a:rPr lang="pt-BR"/>
              <a:t>Does not fit inclusion criteria</a:t>
            </a:r>
          </a:p>
          <a:p>
            <a:r>
              <a:rPr lang="pt-BR"/>
              <a:t>Superimposed population</a:t>
            </a:r>
          </a:p>
          <a:p>
            <a:endParaRPr lang="pt-BR"/>
          </a:p>
          <a:p>
            <a:endParaRPr lang="pt-BR"/>
          </a:p>
          <a:p>
            <a:endParaRPr lang="pt-BR"/>
          </a:p>
          <a:p>
            <a:endParaRPr lang="pt-BR"/>
          </a:p>
          <a:p>
            <a:endParaRPr lang="pt-BR" dirty="0"/>
          </a:p>
        </p:txBody>
      </p:sp>
      <p:sp>
        <p:nvSpPr>
          <p:cNvPr id="7" name="Título 1">
            <a:extLst>
              <a:ext uri="{FF2B5EF4-FFF2-40B4-BE49-F238E27FC236}">
                <a16:creationId xmlns:a16="http://schemas.microsoft.com/office/drawing/2014/main" id="{8E13F0ED-4B32-9B09-F1BB-8F99308EFCAA}"/>
              </a:ext>
            </a:extLst>
          </p:cNvPr>
          <p:cNvSpPr txBox="1">
            <a:spLocks/>
          </p:cNvSpPr>
          <p:nvPr/>
        </p:nvSpPr>
        <p:spPr>
          <a:xfrm>
            <a:off x="575185" y="125434"/>
            <a:ext cx="11665975" cy="1216131"/>
          </a:xfrm>
          <a:prstGeom prst="rect">
            <a:avLst/>
          </a:prstGeom>
        </p:spPr>
        <p:txBody>
          <a:bodyPr anchor="t">
            <a:noAutofit/>
          </a:bodyPr>
          <a:lstStyle>
            <a:lvl1pPr algn="l" defTabSz="1371600" rtl="0" eaLnBrk="1" latinLnBrk="0" hangingPunct="1">
              <a:lnSpc>
                <a:spcPts val="9200"/>
              </a:lnSpc>
              <a:spcBef>
                <a:spcPct val="0"/>
              </a:spcBef>
              <a:buNone/>
              <a:defRPr sz="7000" kern="1200" cap="none" baseline="0">
                <a:solidFill>
                  <a:srgbClr val="476559"/>
                </a:solidFill>
                <a:latin typeface="Calibri Bold" panose="020F0702030404030204" pitchFamily="34" charset="0"/>
                <a:ea typeface="+mj-ea"/>
                <a:cs typeface="Calibri Bold" panose="020F0702030404030204" pitchFamily="34" charset="0"/>
              </a:defRPr>
            </a:lvl1pPr>
          </a:lstStyle>
          <a:p>
            <a:pPr>
              <a:lnSpc>
                <a:spcPct val="100000"/>
              </a:lnSpc>
            </a:pPr>
            <a:r>
              <a:rPr lang="en-US" sz="3600" dirty="0"/>
              <a:t>Ki-67 in the Grading of Phyllodes Tumor: A Meta-Analysis</a:t>
            </a:r>
            <a:br>
              <a:rPr lang="en-US" sz="3600" dirty="0"/>
            </a:br>
            <a:r>
              <a:rPr lang="en-US" sz="2800" dirty="0">
                <a:solidFill>
                  <a:schemeClr val="accent1">
                    <a:lumMod val="50000"/>
                  </a:schemeClr>
                </a:solidFill>
              </a:rPr>
              <a:t>Materials and methods</a:t>
            </a:r>
            <a:br>
              <a:rPr lang="en-US" sz="3600" dirty="0"/>
            </a:br>
            <a:endParaRPr lang="pt-BR" sz="4000" dirty="0"/>
          </a:p>
        </p:txBody>
      </p:sp>
    </p:spTree>
    <p:extLst>
      <p:ext uri="{BB962C8B-B14F-4D97-AF65-F5344CB8AC3E}">
        <p14:creationId xmlns:p14="http://schemas.microsoft.com/office/powerpoint/2010/main" val="2759081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custDataLst>
              <p:custData r:id="rId1"/>
            </p:custDataLst>
          </p:nvPr>
        </p:nvPicPr>
        <p:blipFill>
          <a:blip r:embed="rId3" cstate="print">
            <a:extLst>
              <a:ext uri="{28A0092B-C50C-407E-A947-70E740481C1C}">
                <a14:useLocalDpi xmlns:a14="http://schemas.microsoft.com/office/drawing/2010/main" val="0"/>
              </a:ext>
            </a:extLst>
          </a:blip>
          <a:stretch>
            <a:fillRect/>
          </a:stretch>
        </p:blipFill>
        <p:spPr>
          <a:xfrm flipV="1">
            <a:off x="575186" y="1631188"/>
            <a:ext cx="3234724" cy="299212"/>
          </a:xfrm>
          <a:prstGeom prst="rect">
            <a:avLst/>
          </a:prstGeom>
        </p:spPr>
      </p:pic>
      <p:sp>
        <p:nvSpPr>
          <p:cNvPr id="31" name="TextBox 85">
            <a:extLst>
              <a:ext uri="{FF2B5EF4-FFF2-40B4-BE49-F238E27FC236}">
                <a16:creationId xmlns:a16="http://schemas.microsoft.com/office/drawing/2014/main" id="{507710DB-C244-A128-69F9-4B4A0E945DF5}"/>
              </a:ext>
            </a:extLst>
          </p:cNvPr>
          <p:cNvSpPr txBox="1"/>
          <p:nvPr/>
        </p:nvSpPr>
        <p:spPr>
          <a:xfrm rot="16200000">
            <a:off x="4827806" y="2394528"/>
            <a:ext cx="1926789" cy="400110"/>
          </a:xfrm>
          <a:prstGeom prst="rect">
            <a:avLst/>
          </a:prstGeom>
          <a:solidFill>
            <a:schemeClr val="accent6"/>
          </a:solidFill>
          <a:ln w="19050">
            <a:solidFill>
              <a:schemeClr val="accent1"/>
            </a:solidFill>
          </a:ln>
        </p:spPr>
        <p:txBody>
          <a:bodyPr wrap="square" rtlCol="0">
            <a:spAutoFit/>
          </a:bodyPr>
          <a:lstStyle/>
          <a:p>
            <a:pPr algn="ctr"/>
            <a:r>
              <a:rPr lang="en-US" sz="2000" b="1" dirty="0"/>
              <a:t>Identification</a:t>
            </a:r>
          </a:p>
        </p:txBody>
      </p:sp>
      <p:sp>
        <p:nvSpPr>
          <p:cNvPr id="32" name="TextBox 86">
            <a:extLst>
              <a:ext uri="{FF2B5EF4-FFF2-40B4-BE49-F238E27FC236}">
                <a16:creationId xmlns:a16="http://schemas.microsoft.com/office/drawing/2014/main" id="{75547F8A-2CE0-DA32-4205-C981EA697771}"/>
              </a:ext>
            </a:extLst>
          </p:cNvPr>
          <p:cNvSpPr txBox="1"/>
          <p:nvPr/>
        </p:nvSpPr>
        <p:spPr>
          <a:xfrm rot="16200000">
            <a:off x="4971771" y="4631504"/>
            <a:ext cx="1638860" cy="400110"/>
          </a:xfrm>
          <a:prstGeom prst="rect">
            <a:avLst/>
          </a:prstGeom>
          <a:solidFill>
            <a:schemeClr val="accent6"/>
          </a:solidFill>
          <a:ln w="19050" cap="rnd">
            <a:solidFill>
              <a:schemeClr val="accent1"/>
            </a:solidFill>
          </a:ln>
        </p:spPr>
        <p:txBody>
          <a:bodyPr wrap="square" rtlCol="0">
            <a:spAutoFit/>
          </a:bodyPr>
          <a:lstStyle/>
          <a:p>
            <a:pPr algn="ctr"/>
            <a:r>
              <a:rPr lang="en-US" sz="2000" b="1" dirty="0"/>
              <a:t>Screening</a:t>
            </a:r>
          </a:p>
        </p:txBody>
      </p:sp>
      <p:sp>
        <p:nvSpPr>
          <p:cNvPr id="33" name="TextBox 87">
            <a:extLst>
              <a:ext uri="{FF2B5EF4-FFF2-40B4-BE49-F238E27FC236}">
                <a16:creationId xmlns:a16="http://schemas.microsoft.com/office/drawing/2014/main" id="{42DD11A0-B1CE-3B47-3967-2BECC0034F79}"/>
              </a:ext>
            </a:extLst>
          </p:cNvPr>
          <p:cNvSpPr txBox="1"/>
          <p:nvPr/>
        </p:nvSpPr>
        <p:spPr>
          <a:xfrm rot="16200000">
            <a:off x="4513048" y="7177594"/>
            <a:ext cx="2556306" cy="400111"/>
          </a:xfrm>
          <a:prstGeom prst="rect">
            <a:avLst/>
          </a:prstGeom>
          <a:solidFill>
            <a:schemeClr val="accent6"/>
          </a:solidFill>
          <a:ln w="19050" cap="rnd">
            <a:solidFill>
              <a:schemeClr val="accent1"/>
            </a:solidFill>
          </a:ln>
        </p:spPr>
        <p:txBody>
          <a:bodyPr wrap="square" rtlCol="0">
            <a:spAutoFit/>
          </a:bodyPr>
          <a:lstStyle/>
          <a:p>
            <a:pPr algn="ctr"/>
            <a:r>
              <a:rPr lang="en-US" sz="2000" b="1" dirty="0"/>
              <a:t>Eligibility</a:t>
            </a:r>
          </a:p>
        </p:txBody>
      </p:sp>
      <p:sp>
        <p:nvSpPr>
          <p:cNvPr id="34" name="TextBox 88">
            <a:extLst>
              <a:ext uri="{FF2B5EF4-FFF2-40B4-BE49-F238E27FC236}">
                <a16:creationId xmlns:a16="http://schemas.microsoft.com/office/drawing/2014/main" id="{552453B1-408E-AA94-74CE-D65AED5D85A3}"/>
              </a:ext>
            </a:extLst>
          </p:cNvPr>
          <p:cNvSpPr txBox="1"/>
          <p:nvPr/>
        </p:nvSpPr>
        <p:spPr>
          <a:xfrm>
            <a:off x="5598764" y="8858936"/>
            <a:ext cx="1879600" cy="400110"/>
          </a:xfrm>
          <a:prstGeom prst="rect">
            <a:avLst/>
          </a:prstGeom>
          <a:solidFill>
            <a:schemeClr val="accent6"/>
          </a:solidFill>
          <a:ln w="19050" cap="rnd">
            <a:solidFill>
              <a:schemeClr val="accent1"/>
            </a:solidFill>
          </a:ln>
        </p:spPr>
        <p:txBody>
          <a:bodyPr wrap="square" rtlCol="0">
            <a:spAutoFit/>
          </a:bodyPr>
          <a:lstStyle/>
          <a:p>
            <a:pPr algn="ctr"/>
            <a:r>
              <a:rPr lang="en-US" sz="2000" b="1" dirty="0"/>
              <a:t>Included</a:t>
            </a:r>
          </a:p>
        </p:txBody>
      </p:sp>
      <p:sp>
        <p:nvSpPr>
          <p:cNvPr id="35" name="TextBox 89">
            <a:extLst>
              <a:ext uri="{FF2B5EF4-FFF2-40B4-BE49-F238E27FC236}">
                <a16:creationId xmlns:a16="http://schemas.microsoft.com/office/drawing/2014/main" id="{57409F12-CCB6-40D2-B77C-D613C17C6B47}"/>
              </a:ext>
            </a:extLst>
          </p:cNvPr>
          <p:cNvSpPr txBox="1"/>
          <p:nvPr/>
        </p:nvSpPr>
        <p:spPr>
          <a:xfrm>
            <a:off x="6123632" y="1631188"/>
            <a:ext cx="3490268" cy="400110"/>
          </a:xfrm>
          <a:prstGeom prst="rect">
            <a:avLst/>
          </a:prstGeom>
          <a:solidFill>
            <a:srgbClr val="00B0F0"/>
          </a:solidFill>
          <a:ln w="19050">
            <a:solidFill>
              <a:schemeClr val="tx1"/>
            </a:solidFill>
          </a:ln>
        </p:spPr>
        <p:txBody>
          <a:bodyPr wrap="square" rtlCol="0">
            <a:spAutoFit/>
          </a:bodyPr>
          <a:lstStyle/>
          <a:p>
            <a:r>
              <a:rPr lang="en-US" sz="2000" dirty="0"/>
              <a:t>PubMed search: 66 results</a:t>
            </a:r>
          </a:p>
        </p:txBody>
      </p:sp>
      <p:sp>
        <p:nvSpPr>
          <p:cNvPr id="36" name="TextBox 90">
            <a:extLst>
              <a:ext uri="{FF2B5EF4-FFF2-40B4-BE49-F238E27FC236}">
                <a16:creationId xmlns:a16="http://schemas.microsoft.com/office/drawing/2014/main" id="{DD7AFBD8-7316-D6CE-98AC-138CB114F03E}"/>
              </a:ext>
            </a:extLst>
          </p:cNvPr>
          <p:cNvSpPr txBox="1"/>
          <p:nvPr/>
        </p:nvSpPr>
        <p:spPr>
          <a:xfrm>
            <a:off x="6123631" y="3150544"/>
            <a:ext cx="3678059" cy="400110"/>
          </a:xfrm>
          <a:prstGeom prst="rect">
            <a:avLst/>
          </a:prstGeom>
          <a:solidFill>
            <a:srgbClr val="00B0F0"/>
          </a:solidFill>
          <a:ln w="19050">
            <a:solidFill>
              <a:schemeClr val="tx1"/>
            </a:solidFill>
          </a:ln>
        </p:spPr>
        <p:txBody>
          <a:bodyPr wrap="square" rtlCol="0">
            <a:spAutoFit/>
          </a:bodyPr>
          <a:lstStyle/>
          <a:p>
            <a:r>
              <a:rPr lang="en-US" sz="2000" dirty="0"/>
              <a:t>Web of Science search: 50 results</a:t>
            </a:r>
          </a:p>
        </p:txBody>
      </p:sp>
      <p:cxnSp>
        <p:nvCxnSpPr>
          <p:cNvPr id="37" name="Straight Connector 91">
            <a:extLst>
              <a:ext uri="{FF2B5EF4-FFF2-40B4-BE49-F238E27FC236}">
                <a16:creationId xmlns:a16="http://schemas.microsoft.com/office/drawing/2014/main" id="{638A7A95-4B11-3543-E979-F73760692FD2}"/>
              </a:ext>
            </a:extLst>
          </p:cNvPr>
          <p:cNvCxnSpPr>
            <a:cxnSpLocks/>
            <a:stCxn id="35" idx="2"/>
          </p:cNvCxnSpPr>
          <p:nvPr/>
        </p:nvCxnSpPr>
        <p:spPr>
          <a:xfrm>
            <a:off x="7868766" y="2031298"/>
            <a:ext cx="0" cy="3866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92">
            <a:extLst>
              <a:ext uri="{FF2B5EF4-FFF2-40B4-BE49-F238E27FC236}">
                <a16:creationId xmlns:a16="http://schemas.microsoft.com/office/drawing/2014/main" id="{44B08770-8826-2B3B-A20A-EC3BC24FC400}"/>
              </a:ext>
            </a:extLst>
          </p:cNvPr>
          <p:cNvCxnSpPr>
            <a:cxnSpLocks/>
          </p:cNvCxnSpPr>
          <p:nvPr/>
        </p:nvCxnSpPr>
        <p:spPr>
          <a:xfrm>
            <a:off x="7868766" y="3550654"/>
            <a:ext cx="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93">
            <a:extLst>
              <a:ext uri="{FF2B5EF4-FFF2-40B4-BE49-F238E27FC236}">
                <a16:creationId xmlns:a16="http://schemas.microsoft.com/office/drawing/2014/main" id="{280E4CA4-4618-3CA7-853F-A8CFBC34E9EF}"/>
              </a:ext>
            </a:extLst>
          </p:cNvPr>
          <p:cNvSpPr txBox="1"/>
          <p:nvPr/>
        </p:nvSpPr>
        <p:spPr>
          <a:xfrm>
            <a:off x="6123632" y="4012129"/>
            <a:ext cx="3490268" cy="400110"/>
          </a:xfrm>
          <a:prstGeom prst="rect">
            <a:avLst/>
          </a:prstGeom>
          <a:solidFill>
            <a:srgbClr val="00B0F0"/>
          </a:solidFill>
          <a:ln w="19050">
            <a:solidFill>
              <a:schemeClr val="tx1"/>
            </a:solidFill>
          </a:ln>
        </p:spPr>
        <p:txBody>
          <a:bodyPr wrap="square" rtlCol="0">
            <a:spAutoFit/>
          </a:bodyPr>
          <a:lstStyle/>
          <a:p>
            <a:r>
              <a:rPr lang="en-US" sz="2000" dirty="0"/>
              <a:t>Number screened: 289 results</a:t>
            </a:r>
          </a:p>
        </p:txBody>
      </p:sp>
      <p:sp>
        <p:nvSpPr>
          <p:cNvPr id="40" name="TextBox 94">
            <a:extLst>
              <a:ext uri="{FF2B5EF4-FFF2-40B4-BE49-F238E27FC236}">
                <a16:creationId xmlns:a16="http://schemas.microsoft.com/office/drawing/2014/main" id="{6BDA2FDE-93BF-E25D-7111-D01B16133F2C}"/>
              </a:ext>
            </a:extLst>
          </p:cNvPr>
          <p:cNvSpPr txBox="1"/>
          <p:nvPr/>
        </p:nvSpPr>
        <p:spPr>
          <a:xfrm>
            <a:off x="8196271" y="4670971"/>
            <a:ext cx="3890954" cy="400110"/>
          </a:xfrm>
          <a:prstGeom prst="rect">
            <a:avLst/>
          </a:prstGeom>
          <a:solidFill>
            <a:srgbClr val="00B0F0"/>
          </a:solidFill>
          <a:ln w="19050">
            <a:solidFill>
              <a:schemeClr val="tx1"/>
            </a:solidFill>
          </a:ln>
        </p:spPr>
        <p:txBody>
          <a:bodyPr wrap="square" rtlCol="0">
            <a:spAutoFit/>
          </a:bodyPr>
          <a:lstStyle/>
          <a:p>
            <a:r>
              <a:rPr lang="en-US" sz="2000" dirty="0"/>
              <a:t>Duplicate reports (n = 98) </a:t>
            </a:r>
          </a:p>
        </p:txBody>
      </p:sp>
      <p:cxnSp>
        <p:nvCxnSpPr>
          <p:cNvPr id="41" name="Straight Connector 95">
            <a:extLst>
              <a:ext uri="{FF2B5EF4-FFF2-40B4-BE49-F238E27FC236}">
                <a16:creationId xmlns:a16="http://schemas.microsoft.com/office/drawing/2014/main" id="{DE755F7D-0DA5-2D9B-6606-3516C6025E41}"/>
              </a:ext>
            </a:extLst>
          </p:cNvPr>
          <p:cNvCxnSpPr>
            <a:cxnSpLocks/>
          </p:cNvCxnSpPr>
          <p:nvPr/>
        </p:nvCxnSpPr>
        <p:spPr>
          <a:xfrm>
            <a:off x="7868612" y="4415414"/>
            <a:ext cx="0" cy="16899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96">
            <a:extLst>
              <a:ext uri="{FF2B5EF4-FFF2-40B4-BE49-F238E27FC236}">
                <a16:creationId xmlns:a16="http://schemas.microsoft.com/office/drawing/2014/main" id="{FAA82F4A-2A8A-F30C-7553-6CF335DC9342}"/>
              </a:ext>
            </a:extLst>
          </p:cNvPr>
          <p:cNvCxnSpPr>
            <a:cxnSpLocks/>
          </p:cNvCxnSpPr>
          <p:nvPr/>
        </p:nvCxnSpPr>
        <p:spPr>
          <a:xfrm flipH="1">
            <a:off x="7868612" y="4871026"/>
            <a:ext cx="3200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97">
            <a:extLst>
              <a:ext uri="{FF2B5EF4-FFF2-40B4-BE49-F238E27FC236}">
                <a16:creationId xmlns:a16="http://schemas.microsoft.com/office/drawing/2014/main" id="{DF9261CB-4F1D-91C6-8D00-1FB998A4EFB9}"/>
              </a:ext>
            </a:extLst>
          </p:cNvPr>
          <p:cNvSpPr txBox="1"/>
          <p:nvPr/>
        </p:nvSpPr>
        <p:spPr>
          <a:xfrm>
            <a:off x="6123632" y="6104415"/>
            <a:ext cx="3490268" cy="400110"/>
          </a:xfrm>
          <a:prstGeom prst="rect">
            <a:avLst/>
          </a:prstGeom>
          <a:solidFill>
            <a:srgbClr val="00B0F0"/>
          </a:solidFill>
          <a:ln w="19050">
            <a:solidFill>
              <a:schemeClr val="tx1"/>
            </a:solidFill>
          </a:ln>
        </p:spPr>
        <p:txBody>
          <a:bodyPr wrap="square" rtlCol="0">
            <a:spAutoFit/>
          </a:bodyPr>
          <a:lstStyle/>
          <a:p>
            <a:r>
              <a:rPr lang="en-US" sz="2000" dirty="0"/>
              <a:t>Full-text reviewed: 53 studies</a:t>
            </a:r>
          </a:p>
        </p:txBody>
      </p:sp>
      <p:cxnSp>
        <p:nvCxnSpPr>
          <p:cNvPr id="44" name="Straight Connector 98">
            <a:extLst>
              <a:ext uri="{FF2B5EF4-FFF2-40B4-BE49-F238E27FC236}">
                <a16:creationId xmlns:a16="http://schemas.microsoft.com/office/drawing/2014/main" id="{EFAACDD2-1C17-4950-EDA1-9CAD6DBB3529}"/>
              </a:ext>
            </a:extLst>
          </p:cNvPr>
          <p:cNvCxnSpPr>
            <a:cxnSpLocks/>
          </p:cNvCxnSpPr>
          <p:nvPr/>
        </p:nvCxnSpPr>
        <p:spPr>
          <a:xfrm flipH="1">
            <a:off x="7860993" y="6504525"/>
            <a:ext cx="7619" cy="24794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101">
            <a:extLst>
              <a:ext uri="{FF2B5EF4-FFF2-40B4-BE49-F238E27FC236}">
                <a16:creationId xmlns:a16="http://schemas.microsoft.com/office/drawing/2014/main" id="{32D9F341-89CD-A766-4859-AC09206DAD1B}"/>
              </a:ext>
            </a:extLst>
          </p:cNvPr>
          <p:cNvCxnSpPr>
            <a:cxnSpLocks/>
          </p:cNvCxnSpPr>
          <p:nvPr/>
        </p:nvCxnSpPr>
        <p:spPr>
          <a:xfrm flipH="1">
            <a:off x="7864802" y="6940090"/>
            <a:ext cx="3053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102">
            <a:extLst>
              <a:ext uri="{FF2B5EF4-FFF2-40B4-BE49-F238E27FC236}">
                <a16:creationId xmlns:a16="http://schemas.microsoft.com/office/drawing/2014/main" id="{488A0CBF-AF7C-B715-EB9F-037DE77E1664}"/>
              </a:ext>
            </a:extLst>
          </p:cNvPr>
          <p:cNvSpPr txBox="1"/>
          <p:nvPr/>
        </p:nvSpPr>
        <p:spPr>
          <a:xfrm>
            <a:off x="8177765" y="6740035"/>
            <a:ext cx="3890954" cy="400110"/>
          </a:xfrm>
          <a:prstGeom prst="rect">
            <a:avLst/>
          </a:prstGeom>
          <a:solidFill>
            <a:srgbClr val="00B0F0"/>
          </a:solidFill>
          <a:ln w="19050">
            <a:solidFill>
              <a:schemeClr val="tx1"/>
            </a:solidFill>
          </a:ln>
        </p:spPr>
        <p:txBody>
          <a:bodyPr wrap="square" rtlCol="0">
            <a:spAutoFit/>
          </a:bodyPr>
          <a:lstStyle/>
          <a:p>
            <a:r>
              <a:rPr lang="en-US" sz="2000" dirty="0"/>
              <a:t>Superimposed population</a:t>
            </a:r>
          </a:p>
        </p:txBody>
      </p:sp>
      <p:cxnSp>
        <p:nvCxnSpPr>
          <p:cNvPr id="47" name="Straight Connector 103">
            <a:extLst>
              <a:ext uri="{FF2B5EF4-FFF2-40B4-BE49-F238E27FC236}">
                <a16:creationId xmlns:a16="http://schemas.microsoft.com/office/drawing/2014/main" id="{9E2A9D79-F5F4-E0EC-0C4F-6EEFCFD6248E}"/>
              </a:ext>
            </a:extLst>
          </p:cNvPr>
          <p:cNvCxnSpPr>
            <a:cxnSpLocks/>
          </p:cNvCxnSpPr>
          <p:nvPr/>
        </p:nvCxnSpPr>
        <p:spPr>
          <a:xfrm flipH="1">
            <a:off x="7864802" y="7440465"/>
            <a:ext cx="3053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104">
            <a:extLst>
              <a:ext uri="{FF2B5EF4-FFF2-40B4-BE49-F238E27FC236}">
                <a16:creationId xmlns:a16="http://schemas.microsoft.com/office/drawing/2014/main" id="{C7AF6853-A793-E7CE-0C0A-E34C8892662E}"/>
              </a:ext>
            </a:extLst>
          </p:cNvPr>
          <p:cNvSpPr txBox="1"/>
          <p:nvPr/>
        </p:nvSpPr>
        <p:spPr>
          <a:xfrm>
            <a:off x="8177765" y="7240410"/>
            <a:ext cx="3890954" cy="400110"/>
          </a:xfrm>
          <a:prstGeom prst="rect">
            <a:avLst/>
          </a:prstGeom>
          <a:solidFill>
            <a:srgbClr val="00B0F0"/>
          </a:solidFill>
          <a:ln w="19050">
            <a:solidFill>
              <a:schemeClr val="tx1"/>
            </a:solidFill>
          </a:ln>
        </p:spPr>
        <p:txBody>
          <a:bodyPr wrap="square" rtlCol="0">
            <a:spAutoFit/>
          </a:bodyPr>
          <a:lstStyle/>
          <a:p>
            <a:r>
              <a:rPr lang="en-US" sz="2000" dirty="0"/>
              <a:t>No outcomes of interest</a:t>
            </a:r>
          </a:p>
        </p:txBody>
      </p:sp>
      <p:sp>
        <p:nvSpPr>
          <p:cNvPr id="49" name="TextBox 105">
            <a:extLst>
              <a:ext uri="{FF2B5EF4-FFF2-40B4-BE49-F238E27FC236}">
                <a16:creationId xmlns:a16="http://schemas.microsoft.com/office/drawing/2014/main" id="{6606F8C4-0F71-2CE6-1849-CB4DF5BBA713}"/>
              </a:ext>
            </a:extLst>
          </p:cNvPr>
          <p:cNvSpPr txBox="1"/>
          <p:nvPr/>
        </p:nvSpPr>
        <p:spPr>
          <a:xfrm>
            <a:off x="7864802" y="8854790"/>
            <a:ext cx="4210994" cy="400110"/>
          </a:xfrm>
          <a:prstGeom prst="rect">
            <a:avLst/>
          </a:prstGeom>
          <a:solidFill>
            <a:srgbClr val="00B0F0"/>
          </a:solidFill>
          <a:ln w="19050">
            <a:solidFill>
              <a:schemeClr val="tx1"/>
            </a:solidFill>
          </a:ln>
        </p:spPr>
        <p:txBody>
          <a:bodyPr wrap="square" rtlCol="0">
            <a:spAutoFit/>
          </a:bodyPr>
          <a:lstStyle/>
          <a:p>
            <a:pPr algn="ctr"/>
            <a:r>
              <a:rPr lang="en-US" sz="2000" dirty="0"/>
              <a:t>17 included studies</a:t>
            </a:r>
          </a:p>
        </p:txBody>
      </p:sp>
      <p:sp>
        <p:nvSpPr>
          <p:cNvPr id="50" name="TextBox 106">
            <a:extLst>
              <a:ext uri="{FF2B5EF4-FFF2-40B4-BE49-F238E27FC236}">
                <a16:creationId xmlns:a16="http://schemas.microsoft.com/office/drawing/2014/main" id="{3ECF5F57-41D9-3CBF-E7CC-46B35A351CC4}"/>
              </a:ext>
            </a:extLst>
          </p:cNvPr>
          <p:cNvSpPr txBox="1"/>
          <p:nvPr/>
        </p:nvSpPr>
        <p:spPr>
          <a:xfrm>
            <a:off x="5598764" y="9335080"/>
            <a:ext cx="6488461" cy="384721"/>
          </a:xfrm>
          <a:prstGeom prst="rect">
            <a:avLst/>
          </a:prstGeom>
          <a:noFill/>
        </p:spPr>
        <p:txBody>
          <a:bodyPr wrap="square" rtlCol="0">
            <a:spAutoFit/>
          </a:bodyPr>
          <a:lstStyle/>
          <a:p>
            <a:r>
              <a:rPr lang="en-US" sz="1900" dirty="0"/>
              <a:t>Figure 1. PRISMA flow diagram of study screening and selection</a:t>
            </a:r>
          </a:p>
        </p:txBody>
      </p:sp>
      <p:sp>
        <p:nvSpPr>
          <p:cNvPr id="51" name="TextBox 107">
            <a:extLst>
              <a:ext uri="{FF2B5EF4-FFF2-40B4-BE49-F238E27FC236}">
                <a16:creationId xmlns:a16="http://schemas.microsoft.com/office/drawing/2014/main" id="{84651C11-A035-CA57-48DA-428CAB750E08}"/>
              </a:ext>
            </a:extLst>
          </p:cNvPr>
          <p:cNvSpPr txBox="1"/>
          <p:nvPr/>
        </p:nvSpPr>
        <p:spPr>
          <a:xfrm>
            <a:off x="6123632" y="2389352"/>
            <a:ext cx="3490268" cy="400110"/>
          </a:xfrm>
          <a:prstGeom prst="rect">
            <a:avLst/>
          </a:prstGeom>
          <a:solidFill>
            <a:srgbClr val="00B0F0"/>
          </a:solidFill>
          <a:ln w="19050">
            <a:solidFill>
              <a:schemeClr val="tx1"/>
            </a:solidFill>
          </a:ln>
        </p:spPr>
        <p:txBody>
          <a:bodyPr wrap="square" rtlCol="0">
            <a:spAutoFit/>
          </a:bodyPr>
          <a:lstStyle/>
          <a:p>
            <a:r>
              <a:rPr lang="en-US" sz="2000" dirty="0"/>
              <a:t>Embase search: 173 results</a:t>
            </a:r>
          </a:p>
        </p:txBody>
      </p:sp>
      <p:cxnSp>
        <p:nvCxnSpPr>
          <p:cNvPr id="52" name="Straight Connector 108">
            <a:extLst>
              <a:ext uri="{FF2B5EF4-FFF2-40B4-BE49-F238E27FC236}">
                <a16:creationId xmlns:a16="http://schemas.microsoft.com/office/drawing/2014/main" id="{0B1B3C3C-3A40-1BFB-5312-9421E4763F39}"/>
              </a:ext>
            </a:extLst>
          </p:cNvPr>
          <p:cNvCxnSpPr>
            <a:cxnSpLocks/>
          </p:cNvCxnSpPr>
          <p:nvPr/>
        </p:nvCxnSpPr>
        <p:spPr>
          <a:xfrm>
            <a:off x="7868499" y="2792490"/>
            <a:ext cx="0" cy="3580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109">
            <a:extLst>
              <a:ext uri="{FF2B5EF4-FFF2-40B4-BE49-F238E27FC236}">
                <a16:creationId xmlns:a16="http://schemas.microsoft.com/office/drawing/2014/main" id="{BB3846B9-94E7-5EEC-ACA1-4BD143D34508}"/>
              </a:ext>
            </a:extLst>
          </p:cNvPr>
          <p:cNvCxnSpPr>
            <a:cxnSpLocks/>
            <a:stCxn id="54" idx="1"/>
          </p:cNvCxnSpPr>
          <p:nvPr/>
        </p:nvCxnSpPr>
        <p:spPr>
          <a:xfrm flipH="1">
            <a:off x="7864802" y="7939045"/>
            <a:ext cx="3200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110">
            <a:extLst>
              <a:ext uri="{FF2B5EF4-FFF2-40B4-BE49-F238E27FC236}">
                <a16:creationId xmlns:a16="http://schemas.microsoft.com/office/drawing/2014/main" id="{7011D5A8-CBC9-ECE6-77F9-D06E94CB0383}"/>
              </a:ext>
            </a:extLst>
          </p:cNvPr>
          <p:cNvSpPr txBox="1"/>
          <p:nvPr/>
        </p:nvSpPr>
        <p:spPr>
          <a:xfrm>
            <a:off x="8184842" y="7738990"/>
            <a:ext cx="3890954" cy="400110"/>
          </a:xfrm>
          <a:prstGeom prst="rect">
            <a:avLst/>
          </a:prstGeom>
          <a:solidFill>
            <a:srgbClr val="00B0F0"/>
          </a:solidFill>
          <a:ln w="19050">
            <a:solidFill>
              <a:schemeClr val="tx1"/>
            </a:solidFill>
          </a:ln>
        </p:spPr>
        <p:txBody>
          <a:bodyPr wrap="square" rtlCol="0">
            <a:spAutoFit/>
          </a:bodyPr>
          <a:lstStyle/>
          <a:p>
            <a:r>
              <a:rPr lang="en-US" sz="2000" dirty="0"/>
              <a:t>Other</a:t>
            </a:r>
          </a:p>
        </p:txBody>
      </p:sp>
      <p:sp>
        <p:nvSpPr>
          <p:cNvPr id="55" name="TextBox 111">
            <a:extLst>
              <a:ext uri="{FF2B5EF4-FFF2-40B4-BE49-F238E27FC236}">
                <a16:creationId xmlns:a16="http://schemas.microsoft.com/office/drawing/2014/main" id="{717C1387-3B9B-BA0F-29AE-9A689A7ADAFB}"/>
              </a:ext>
            </a:extLst>
          </p:cNvPr>
          <p:cNvSpPr txBox="1"/>
          <p:nvPr/>
        </p:nvSpPr>
        <p:spPr>
          <a:xfrm>
            <a:off x="8181033" y="5258572"/>
            <a:ext cx="3890954" cy="392415"/>
          </a:xfrm>
          <a:prstGeom prst="rect">
            <a:avLst/>
          </a:prstGeom>
          <a:solidFill>
            <a:srgbClr val="00B0F0"/>
          </a:solidFill>
          <a:ln w="19050">
            <a:solidFill>
              <a:schemeClr val="tx1"/>
            </a:solidFill>
          </a:ln>
        </p:spPr>
        <p:txBody>
          <a:bodyPr wrap="square" rtlCol="0">
            <a:spAutoFit/>
          </a:bodyPr>
          <a:lstStyle/>
          <a:p>
            <a:r>
              <a:rPr lang="en-US" sz="1950" dirty="0"/>
              <a:t>Excluded by title/abstract (n = 138) </a:t>
            </a:r>
          </a:p>
        </p:txBody>
      </p:sp>
      <p:cxnSp>
        <p:nvCxnSpPr>
          <p:cNvPr id="56" name="Straight Connector 112">
            <a:extLst>
              <a:ext uri="{FF2B5EF4-FFF2-40B4-BE49-F238E27FC236}">
                <a16:creationId xmlns:a16="http://schemas.microsoft.com/office/drawing/2014/main" id="{3F499A66-71A0-5D49-C9CC-1949D425B84E}"/>
              </a:ext>
            </a:extLst>
          </p:cNvPr>
          <p:cNvCxnSpPr>
            <a:cxnSpLocks/>
          </p:cNvCxnSpPr>
          <p:nvPr/>
        </p:nvCxnSpPr>
        <p:spPr>
          <a:xfrm flipH="1">
            <a:off x="7857725" y="5447968"/>
            <a:ext cx="3200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Box 110">
            <a:extLst>
              <a:ext uri="{FF2B5EF4-FFF2-40B4-BE49-F238E27FC236}">
                <a16:creationId xmlns:a16="http://schemas.microsoft.com/office/drawing/2014/main" id="{2037B380-F3C3-C570-D6D0-6684A625C97E}"/>
              </a:ext>
            </a:extLst>
          </p:cNvPr>
          <p:cNvSpPr txBox="1"/>
          <p:nvPr/>
        </p:nvSpPr>
        <p:spPr>
          <a:xfrm>
            <a:off x="8188651" y="8340964"/>
            <a:ext cx="3864829" cy="400110"/>
          </a:xfrm>
          <a:prstGeom prst="rect">
            <a:avLst/>
          </a:prstGeom>
          <a:solidFill>
            <a:srgbClr val="00B0F0"/>
          </a:solidFill>
          <a:ln w="19050">
            <a:solidFill>
              <a:schemeClr val="tx1"/>
            </a:solidFill>
          </a:ln>
        </p:spPr>
        <p:txBody>
          <a:bodyPr wrap="square" rtlCol="0">
            <a:spAutoFit/>
          </a:bodyPr>
          <a:lstStyle/>
          <a:p>
            <a:r>
              <a:rPr lang="en-US" sz="2000" dirty="0"/>
              <a:t>(n = 36)</a:t>
            </a:r>
          </a:p>
        </p:txBody>
      </p:sp>
      <p:cxnSp>
        <p:nvCxnSpPr>
          <p:cNvPr id="81" name="Straight Connector 109">
            <a:extLst>
              <a:ext uri="{FF2B5EF4-FFF2-40B4-BE49-F238E27FC236}">
                <a16:creationId xmlns:a16="http://schemas.microsoft.com/office/drawing/2014/main" id="{6331265D-4906-EA12-D808-2C03A820984E}"/>
              </a:ext>
            </a:extLst>
          </p:cNvPr>
          <p:cNvCxnSpPr>
            <a:cxnSpLocks/>
          </p:cNvCxnSpPr>
          <p:nvPr/>
        </p:nvCxnSpPr>
        <p:spPr>
          <a:xfrm flipV="1">
            <a:off x="10084744" y="8139100"/>
            <a:ext cx="0" cy="2018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Título 1">
            <a:extLst>
              <a:ext uri="{FF2B5EF4-FFF2-40B4-BE49-F238E27FC236}">
                <a16:creationId xmlns:a16="http://schemas.microsoft.com/office/drawing/2014/main" id="{608EED0C-2571-F929-8CE2-2E98405A1590}"/>
              </a:ext>
            </a:extLst>
          </p:cNvPr>
          <p:cNvSpPr>
            <a:spLocks noGrp="1"/>
          </p:cNvSpPr>
          <p:nvPr>
            <p:ph type="ctrTitle"/>
          </p:nvPr>
        </p:nvSpPr>
        <p:spPr>
          <a:xfrm>
            <a:off x="575185" y="125434"/>
            <a:ext cx="11665975" cy="1216131"/>
          </a:xfrm>
        </p:spPr>
        <p:txBody>
          <a:bodyPr/>
          <a:lstStyle/>
          <a:p>
            <a:pPr>
              <a:lnSpc>
                <a:spcPct val="100000"/>
              </a:lnSpc>
            </a:pPr>
            <a:r>
              <a:rPr lang="en-US" sz="3600" dirty="0"/>
              <a:t>Ki-67 in the Grading of Phyllodes Tumor: A Meta-Analysis</a:t>
            </a:r>
            <a:br>
              <a:rPr lang="en-US" sz="3600" dirty="0"/>
            </a:br>
            <a:r>
              <a:rPr lang="en-US" sz="2800" dirty="0">
                <a:solidFill>
                  <a:schemeClr val="accent1">
                    <a:lumMod val="50000"/>
                  </a:schemeClr>
                </a:solidFill>
              </a:rPr>
              <a:t>Materials and methods</a:t>
            </a:r>
            <a:br>
              <a:rPr lang="en-US" sz="3600" dirty="0"/>
            </a:br>
            <a:endParaRPr lang="pt-BR" sz="4000" dirty="0"/>
          </a:p>
        </p:txBody>
      </p:sp>
    </p:spTree>
    <p:extLst>
      <p:ext uri="{BB962C8B-B14F-4D97-AF65-F5344CB8AC3E}">
        <p14:creationId xmlns:p14="http://schemas.microsoft.com/office/powerpoint/2010/main" val="779479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custDataLst>
              <p:custData r:id="rId1"/>
            </p:custDataLst>
          </p:nvPr>
        </p:nvPicPr>
        <p:blipFill>
          <a:blip r:embed="rId3" cstate="print">
            <a:extLst>
              <a:ext uri="{28A0092B-C50C-407E-A947-70E740481C1C}">
                <a14:useLocalDpi xmlns:a14="http://schemas.microsoft.com/office/drawing/2010/main" val="0"/>
              </a:ext>
            </a:extLst>
          </a:blip>
          <a:stretch>
            <a:fillRect/>
          </a:stretch>
        </p:blipFill>
        <p:spPr>
          <a:xfrm flipV="1">
            <a:off x="575186" y="1631188"/>
            <a:ext cx="3234724" cy="299212"/>
          </a:xfrm>
          <a:prstGeom prst="rect">
            <a:avLst/>
          </a:prstGeom>
        </p:spPr>
      </p:pic>
      <p:sp>
        <p:nvSpPr>
          <p:cNvPr id="8" name="Espaço Reservado para Texto 7">
            <a:extLst>
              <a:ext uri="{FF2B5EF4-FFF2-40B4-BE49-F238E27FC236}">
                <a16:creationId xmlns:a16="http://schemas.microsoft.com/office/drawing/2014/main" id="{305E9F6B-5578-0504-AFFA-ADA95907F633}"/>
              </a:ext>
            </a:extLst>
          </p:cNvPr>
          <p:cNvSpPr>
            <a:spLocks noGrp="1"/>
          </p:cNvSpPr>
          <p:nvPr>
            <p:ph type="body" sz="quarter" idx="10"/>
          </p:nvPr>
        </p:nvSpPr>
        <p:spPr/>
        <p:txBody>
          <a:bodyPr/>
          <a:lstStyle/>
          <a:p>
            <a:r>
              <a:rPr lang="pt-BR" b="1" dirty="0" err="1"/>
              <a:t>Statistical</a:t>
            </a:r>
            <a:r>
              <a:rPr lang="pt-BR" b="1" dirty="0"/>
              <a:t> </a:t>
            </a:r>
            <a:r>
              <a:rPr lang="pt-BR" b="1" dirty="0" err="1"/>
              <a:t>analysis</a:t>
            </a:r>
            <a:r>
              <a:rPr lang="pt-BR" b="1" dirty="0"/>
              <a:t>: </a:t>
            </a:r>
          </a:p>
          <a:p>
            <a:r>
              <a:rPr lang="pt-BR" dirty="0"/>
              <a:t>Review Manager 5.4</a:t>
            </a:r>
          </a:p>
          <a:p>
            <a:r>
              <a:rPr lang="pt-BR" dirty="0" err="1"/>
              <a:t>Odds</a:t>
            </a:r>
            <a:r>
              <a:rPr lang="pt-BR" dirty="0"/>
              <a:t> </a:t>
            </a:r>
            <a:r>
              <a:rPr lang="pt-BR" dirty="0" err="1"/>
              <a:t>ratios</a:t>
            </a:r>
            <a:r>
              <a:rPr lang="pt-BR" dirty="0"/>
              <a:t>, </a:t>
            </a:r>
            <a:r>
              <a:rPr lang="pt-BR" dirty="0" err="1"/>
              <a:t>with</a:t>
            </a:r>
            <a:r>
              <a:rPr lang="pt-BR" dirty="0"/>
              <a:t> 95% CI</a:t>
            </a:r>
          </a:p>
          <a:p>
            <a:r>
              <a:rPr lang="en-US" dirty="0"/>
              <a:t>P-values &lt; 0.05 statistically significant</a:t>
            </a:r>
          </a:p>
          <a:p>
            <a:r>
              <a:rPr lang="en-US" dirty="0"/>
              <a:t>I</a:t>
            </a:r>
            <a:r>
              <a:rPr lang="en-US" baseline="30000" dirty="0"/>
              <a:t>2</a:t>
            </a:r>
            <a:r>
              <a:rPr lang="en-US" dirty="0"/>
              <a:t> statistics to assess heterogeneity</a:t>
            </a:r>
          </a:p>
          <a:p>
            <a:r>
              <a:rPr lang="en-US" dirty="0"/>
              <a:t>Ki-67 cut-off  10% of positive stromal cells</a:t>
            </a:r>
          </a:p>
          <a:p>
            <a:endParaRPr lang="en-US" dirty="0"/>
          </a:p>
          <a:p>
            <a:endParaRPr lang="en-US" dirty="0"/>
          </a:p>
          <a:p>
            <a:endParaRPr lang="pt-BR" dirty="0"/>
          </a:p>
          <a:p>
            <a:endParaRPr lang="pt-BR" dirty="0"/>
          </a:p>
          <a:p>
            <a:endParaRPr lang="pt-BR" b="1" dirty="0"/>
          </a:p>
          <a:p>
            <a:endParaRPr lang="pt-BR" dirty="0"/>
          </a:p>
          <a:p>
            <a:endParaRPr lang="pt-BR" dirty="0"/>
          </a:p>
          <a:p>
            <a:endParaRPr lang="pt-BR" dirty="0"/>
          </a:p>
          <a:p>
            <a:endParaRPr lang="pt-BR" dirty="0"/>
          </a:p>
          <a:p>
            <a:endParaRPr lang="pt-BR" dirty="0"/>
          </a:p>
        </p:txBody>
      </p:sp>
      <p:sp>
        <p:nvSpPr>
          <p:cNvPr id="7" name="Título 1">
            <a:extLst>
              <a:ext uri="{FF2B5EF4-FFF2-40B4-BE49-F238E27FC236}">
                <a16:creationId xmlns:a16="http://schemas.microsoft.com/office/drawing/2014/main" id="{BB462915-E241-2DDD-8B45-B00BFA34CD99}"/>
              </a:ext>
            </a:extLst>
          </p:cNvPr>
          <p:cNvSpPr>
            <a:spLocks noGrp="1"/>
          </p:cNvSpPr>
          <p:nvPr>
            <p:ph type="ctrTitle"/>
          </p:nvPr>
        </p:nvSpPr>
        <p:spPr>
          <a:xfrm>
            <a:off x="575185" y="125434"/>
            <a:ext cx="11665975" cy="1216131"/>
          </a:xfrm>
        </p:spPr>
        <p:txBody>
          <a:bodyPr/>
          <a:lstStyle/>
          <a:p>
            <a:pPr>
              <a:lnSpc>
                <a:spcPct val="100000"/>
              </a:lnSpc>
            </a:pPr>
            <a:r>
              <a:rPr lang="en-US" sz="3600" dirty="0"/>
              <a:t>Ki-67 in the Grading of Phyllodes Tumor: A Meta-Analysis</a:t>
            </a:r>
            <a:br>
              <a:rPr lang="en-US" sz="3600" dirty="0"/>
            </a:br>
            <a:r>
              <a:rPr lang="en-US" sz="2800" dirty="0">
                <a:solidFill>
                  <a:schemeClr val="accent1">
                    <a:lumMod val="50000"/>
                  </a:schemeClr>
                </a:solidFill>
              </a:rPr>
              <a:t>Materials and methods</a:t>
            </a:r>
            <a:br>
              <a:rPr lang="en-US" sz="3600" dirty="0"/>
            </a:br>
            <a:endParaRPr lang="pt-BR" sz="4000" dirty="0"/>
          </a:p>
        </p:txBody>
      </p:sp>
    </p:spTree>
    <p:extLst>
      <p:ext uri="{BB962C8B-B14F-4D97-AF65-F5344CB8AC3E}">
        <p14:creationId xmlns:p14="http://schemas.microsoft.com/office/powerpoint/2010/main" val="457973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custDataLst>
              <p:custData r:id="rId1"/>
            </p:custDataLst>
          </p:nvPr>
        </p:nvPicPr>
        <p:blipFill>
          <a:blip r:embed="rId3" cstate="print">
            <a:extLst>
              <a:ext uri="{28A0092B-C50C-407E-A947-70E740481C1C}">
                <a14:useLocalDpi xmlns:a14="http://schemas.microsoft.com/office/drawing/2010/main" val="0"/>
              </a:ext>
            </a:extLst>
          </a:blip>
          <a:stretch>
            <a:fillRect/>
          </a:stretch>
        </p:blipFill>
        <p:spPr>
          <a:xfrm flipV="1">
            <a:off x="575186" y="1631188"/>
            <a:ext cx="3234724" cy="299212"/>
          </a:xfrm>
          <a:prstGeom prst="rect">
            <a:avLst/>
          </a:prstGeom>
        </p:spPr>
      </p:pic>
      <p:sp>
        <p:nvSpPr>
          <p:cNvPr id="8" name="Espaço Reservado para Texto 7">
            <a:extLst>
              <a:ext uri="{FF2B5EF4-FFF2-40B4-BE49-F238E27FC236}">
                <a16:creationId xmlns:a16="http://schemas.microsoft.com/office/drawing/2014/main" id="{305E9F6B-5578-0504-AFFA-ADA95907F633}"/>
              </a:ext>
            </a:extLst>
          </p:cNvPr>
          <p:cNvSpPr>
            <a:spLocks noGrp="1"/>
          </p:cNvSpPr>
          <p:nvPr>
            <p:ph type="body" sz="quarter" idx="10"/>
          </p:nvPr>
        </p:nvSpPr>
        <p:spPr/>
        <p:txBody>
          <a:bodyPr/>
          <a:lstStyle/>
          <a:p>
            <a:r>
              <a:rPr lang="pt-BR" b="1" dirty="0" err="1"/>
              <a:t>Subgroup</a:t>
            </a:r>
            <a:r>
              <a:rPr lang="pt-BR" b="1" dirty="0"/>
              <a:t> </a:t>
            </a:r>
            <a:r>
              <a:rPr lang="pt-BR" b="1" dirty="0" err="1"/>
              <a:t>analysis</a:t>
            </a:r>
            <a:r>
              <a:rPr lang="pt-BR" b="1" dirty="0"/>
              <a:t>: </a:t>
            </a:r>
          </a:p>
          <a:p>
            <a:r>
              <a:rPr lang="en-US" dirty="0"/>
              <a:t>WHO grading system</a:t>
            </a:r>
          </a:p>
          <a:p>
            <a:endParaRPr lang="en-US" dirty="0"/>
          </a:p>
          <a:p>
            <a:endParaRPr lang="pt-BR" dirty="0"/>
          </a:p>
          <a:p>
            <a:endParaRPr lang="pt-BR" dirty="0"/>
          </a:p>
          <a:p>
            <a:endParaRPr lang="pt-BR" b="1" dirty="0"/>
          </a:p>
          <a:p>
            <a:endParaRPr lang="pt-BR" dirty="0"/>
          </a:p>
          <a:p>
            <a:endParaRPr lang="pt-BR" dirty="0"/>
          </a:p>
          <a:p>
            <a:endParaRPr lang="pt-BR" dirty="0"/>
          </a:p>
          <a:p>
            <a:endParaRPr lang="pt-BR" dirty="0"/>
          </a:p>
          <a:p>
            <a:endParaRPr lang="pt-BR" dirty="0"/>
          </a:p>
        </p:txBody>
      </p:sp>
      <p:sp>
        <p:nvSpPr>
          <p:cNvPr id="10" name="Título 1">
            <a:extLst>
              <a:ext uri="{FF2B5EF4-FFF2-40B4-BE49-F238E27FC236}">
                <a16:creationId xmlns:a16="http://schemas.microsoft.com/office/drawing/2014/main" id="{47BC9899-1D3D-2A2E-F3A5-32F3968E1878}"/>
              </a:ext>
            </a:extLst>
          </p:cNvPr>
          <p:cNvSpPr txBox="1">
            <a:spLocks/>
          </p:cNvSpPr>
          <p:nvPr/>
        </p:nvSpPr>
        <p:spPr>
          <a:xfrm>
            <a:off x="575185" y="125434"/>
            <a:ext cx="11665975" cy="1216131"/>
          </a:xfrm>
          <a:prstGeom prst="rect">
            <a:avLst/>
          </a:prstGeom>
        </p:spPr>
        <p:txBody>
          <a:bodyPr anchor="t">
            <a:noAutofit/>
          </a:bodyPr>
          <a:lstStyle>
            <a:lvl1pPr algn="l" defTabSz="1371600" rtl="0" eaLnBrk="1" latinLnBrk="0" hangingPunct="1">
              <a:lnSpc>
                <a:spcPts val="9200"/>
              </a:lnSpc>
              <a:spcBef>
                <a:spcPct val="0"/>
              </a:spcBef>
              <a:buNone/>
              <a:defRPr sz="7000" kern="1200" cap="none" baseline="0">
                <a:solidFill>
                  <a:srgbClr val="476559"/>
                </a:solidFill>
                <a:latin typeface="Calibri Bold" panose="020F0702030404030204" pitchFamily="34" charset="0"/>
                <a:ea typeface="+mj-ea"/>
                <a:cs typeface="Calibri Bold" panose="020F0702030404030204" pitchFamily="34" charset="0"/>
              </a:defRPr>
            </a:lvl1pPr>
          </a:lstStyle>
          <a:p>
            <a:pPr>
              <a:lnSpc>
                <a:spcPct val="100000"/>
              </a:lnSpc>
            </a:pPr>
            <a:r>
              <a:rPr lang="en-US" sz="3600" dirty="0"/>
              <a:t>Ki-67 in the Grading of Phyllodes Tumor: A Meta-Analysis</a:t>
            </a:r>
            <a:br>
              <a:rPr lang="en-US" sz="3600" dirty="0"/>
            </a:br>
            <a:r>
              <a:rPr lang="en-US" sz="2800" dirty="0">
                <a:solidFill>
                  <a:schemeClr val="accent1">
                    <a:lumMod val="50000"/>
                  </a:schemeClr>
                </a:solidFill>
              </a:rPr>
              <a:t>Materials and methods</a:t>
            </a:r>
            <a:br>
              <a:rPr lang="en-US" sz="3600" dirty="0"/>
            </a:br>
            <a:endParaRPr lang="pt-BR" sz="4000" dirty="0"/>
          </a:p>
        </p:txBody>
      </p:sp>
    </p:spTree>
    <p:extLst>
      <p:ext uri="{BB962C8B-B14F-4D97-AF65-F5344CB8AC3E}">
        <p14:creationId xmlns:p14="http://schemas.microsoft.com/office/powerpoint/2010/main" val="2542543930"/>
      </p:ext>
    </p:extLst>
  </p:cSld>
  <p:clrMapOvr>
    <a:masterClrMapping/>
  </p:clrMapOvr>
</p:sld>
</file>

<file path=ppt/theme/theme1.xml><?xml version="1.0" encoding="utf-8"?>
<a:theme xmlns:a="http://schemas.openxmlformats.org/drawingml/2006/main" name="Congresso de Patologia">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ontrol xmlns="http://schemas.microsoft.com/VisualStudio/2011/storyboarding/control">
  <Id Name="639d4620-01c4-4147-85d1-630f460179d7" Revision="1" Stencil="System.MyShapes" StencilVersion="1.0"/>
</Control>
</file>

<file path=customXml/item10.xml><?xml version="1.0" encoding="utf-8"?>
<Control xmlns="http://schemas.microsoft.com/VisualStudio/2011/storyboarding/control">
  <Id Name="5b101e26-a922-4310-9dbd-60b14fea8887" Revision="1" Stencil="System.MyShapes" StencilVersion="1.0"/>
</Control>
</file>

<file path=customXml/item11.xml><?xml version="1.0" encoding="utf-8"?>
<Control xmlns="http://schemas.microsoft.com/VisualStudio/2011/storyboarding/control">
  <Id Name="53580243-bdf6-453f-83a8-3cbdd5668771" Revision="1" Stencil="System.MyShapes" StencilVersion="1.0"/>
</Control>
</file>

<file path=customXml/item12.xml><?xml version="1.0" encoding="utf-8"?>
<Control xmlns="http://schemas.microsoft.com/VisualStudio/2011/storyboarding/control">
  <Id Name="0a9a4825-af60-40dc-88a1-3253f3e0d7f7" Revision="1" Stencil="System.MyShapes" StencilVersion="1.0"/>
</Control>
</file>

<file path=customXml/item13.xml><?xml version="1.0" encoding="utf-8"?>
<Control xmlns="http://schemas.microsoft.com/VisualStudio/2011/storyboarding/control">
  <Id Name="0a9a4825-af60-40dc-88a1-3253f3e0d7f7" Revision="1" Stencil="System.MyShapes" StencilVersion="1.0"/>
</Control>
</file>

<file path=customXml/item14.xml><?xml version="1.0" encoding="utf-8"?>
<Control xmlns="http://schemas.microsoft.com/VisualStudio/2011/storyboarding/control">
  <Id Name="f5a567c0-1ac9-49a2-966f-a00bf8425481" Revision="1" Stencil="System.MyShapes" StencilVersion="1.0"/>
</Control>
</file>

<file path=customXml/item15.xml><?xml version="1.0" encoding="utf-8"?>
<Control xmlns="http://schemas.microsoft.com/VisualStudio/2011/storyboarding/control">
  <Id Name="0a9a4825-af60-40dc-88a1-3253f3e0d7f7" Revision="1" Stencil="System.MyShapes" StencilVersion="1.0"/>
</Control>
</file>

<file path=customXml/item16.xml><?xml version="1.0" encoding="utf-8"?>
<Control xmlns="http://schemas.microsoft.com/VisualStudio/2011/storyboarding/control">
  <Id Name="0a9a4825-af60-40dc-88a1-3253f3e0d7f7" Revision="1" Stencil="System.MyShapes" StencilVersion="1.0"/>
</Control>
</file>

<file path=customXml/item17.xml><?xml version="1.0" encoding="utf-8"?>
<Control xmlns="http://schemas.microsoft.com/VisualStudio/2011/storyboarding/control">
  <Id Name="0a9a4825-af60-40dc-88a1-3253f3e0d7f7" Revision="1" Stencil="System.MyShapes" StencilVersion="1.0"/>
</Control>
</file>

<file path=customXml/item18.xml><?xml version="1.0" encoding="utf-8"?>
<Control xmlns="http://schemas.microsoft.com/VisualStudio/2011/storyboarding/control">
  <Id Name="0a9a4825-af60-40dc-88a1-3253f3e0d7f7" Revision="1" Stencil="System.MyShapes" StencilVersion="1.0"/>
</Control>
</file>

<file path=customXml/item19.xml><?xml version="1.0" encoding="utf-8"?>
<Control xmlns="http://schemas.microsoft.com/VisualStudio/2011/storyboarding/control">
  <Id Name="0a9a4825-af60-40dc-88a1-3253f3e0d7f7" Revision="1" Stencil="System.MyShapes" StencilVersion="1.0"/>
</Control>
</file>

<file path=customXml/item2.xml><?xml version="1.0" encoding="utf-8"?>
<Control xmlns="http://schemas.microsoft.com/VisualStudio/2011/storyboarding/control">
  <Id Name="d3fce018-2bf8-40cf-99d5-06f634592dc2" Revision="1" Stencil="System.MyShapes" StencilVersion="1.0"/>
</Control>
</file>

<file path=customXml/item20.xml><?xml version="1.0" encoding="utf-8"?>
<Control xmlns="http://schemas.microsoft.com/VisualStudio/2011/storyboarding/control">
  <Id Name="0a9a4825-af60-40dc-88a1-3253f3e0d7f7" Revision="1" Stencil="System.MyShapes" StencilVersion="1.0"/>
</Control>
</file>

<file path=customXml/item21.xml><?xml version="1.0" encoding="utf-8"?>
<Control xmlns="http://schemas.microsoft.com/VisualStudio/2011/storyboarding/control">
  <Id Name="0a9a4825-af60-40dc-88a1-3253f3e0d7f7" Revision="1" Stencil="System.MyShapes" StencilVersion="1.0"/>
</Control>
</file>

<file path=customXml/item22.xml><?xml version="1.0" encoding="utf-8"?>
<Control xmlns="http://schemas.microsoft.com/VisualStudio/2011/storyboarding/control">
  <Id Name="0a9a4825-af60-40dc-88a1-3253f3e0d7f7" Revision="1" Stencil="System.MyShapes" StencilVersion="1.0"/>
</Control>
</file>

<file path=customXml/item23.xml><?xml version="1.0" encoding="utf-8"?>
<Control xmlns="http://schemas.microsoft.com/VisualStudio/2011/storyboarding/control">
  <Id Name="0a9a4825-af60-40dc-88a1-3253f3e0d7f7" Revision="1" Stencil="System.MyShapes" StencilVersion="1.0"/>
</Control>
</file>

<file path=customXml/item24.xml><?xml version="1.0" encoding="utf-8"?>
<Control xmlns="http://schemas.microsoft.com/VisualStudio/2011/storyboarding/control">
  <Id Name="0a9a4825-af60-40dc-88a1-3253f3e0d7f7" Revision="1" Stencil="System.MyShapes" StencilVersion="1.0"/>
</Control>
</file>

<file path=customXml/item25.xml><?xml version="1.0" encoding="utf-8"?>
<Control xmlns="http://schemas.microsoft.com/VisualStudio/2011/storyboarding/control">
  <Id Name="0a9a4825-af60-40dc-88a1-3253f3e0d7f7" Revision="1" Stencil="System.MyShapes" StencilVersion="1.0"/>
</Control>
</file>

<file path=customXml/item26.xml><?xml version="1.0" encoding="utf-8"?>
<Control xmlns="http://schemas.microsoft.com/VisualStudio/2011/storyboarding/control">
  <Id Name="0a9a4825-af60-40dc-88a1-3253f3e0d7f7" Revision="1" Stencil="System.MyShapes" StencilVersion="1.0"/>
</Control>
</file>

<file path=customXml/item27.xml><?xml version="1.0" encoding="utf-8"?>
<Control xmlns="http://schemas.microsoft.com/VisualStudio/2011/storyboarding/control">
  <Id Name="0a9a4825-af60-40dc-88a1-3253f3e0d7f7" Revision="1" Stencil="System.MyShapes" StencilVersion="1.0"/>
</Control>
</file>

<file path=customXml/item28.xml><?xml version="1.0" encoding="utf-8"?>
<Control xmlns="http://schemas.microsoft.com/VisualStudio/2011/storyboarding/control">
  <Id Name="37d46d3a-d21d-4b92-a139-756aec7f975c" Revision="1" Stencil="System.MyShapes" StencilVersion="1.0"/>
</Control>
</file>

<file path=customXml/item29.xml><?xml version="1.0" encoding="utf-8"?>
<Control xmlns="http://schemas.microsoft.com/VisualStudio/2011/storyboarding/control">
  <Id Name="f5a567c0-1ac9-49a2-966f-a00bf8425481" Revision="1" Stencil="System.MyShapes" StencilVersion="1.0"/>
</Control>
</file>

<file path=customXml/item3.xml><?xml version="1.0" encoding="utf-8"?>
<Control xmlns="http://schemas.microsoft.com/VisualStudio/2011/storyboarding/control">
  <Id Name="97049ea3-0512-4d28-93cd-1fe9390555f9" Revision="1" Stencil="System.MyShapes" StencilVersion="1.0"/>
</Control>
</file>

<file path=customXml/item4.xml><?xml version="1.0" encoding="utf-8"?>
<Control xmlns="http://schemas.microsoft.com/VisualStudio/2011/storyboarding/control">
  <Id Name="639d4620-01c4-4147-85d1-630f460179d7" Revision="1" Stencil="System.MyShapes" StencilVersion="1.0"/>
</Control>
</file>

<file path=customXml/item5.xml><?xml version="1.0" encoding="utf-8"?>
<Control xmlns="http://schemas.microsoft.com/VisualStudio/2011/storyboarding/control">
  <Id Name="639d4620-01c4-4147-85d1-630f460179d7" Revision="1" Stencil="System.MyShapes" StencilVersion="1.0"/>
</Control>
</file>

<file path=customXml/item6.xml><?xml version="1.0" encoding="utf-8"?>
<Control xmlns="http://schemas.microsoft.com/VisualStudio/2011/storyboarding/control">
  <Id Name="1c6c6d66-e46c-434a-a59f-9d28ee3d7f0e" Revision="1" Stencil="System.MyShapes" StencilVersion="1.0"/>
</Control>
</file>

<file path=customXml/item7.xml><?xml version="1.0" encoding="utf-8"?>
<Control xmlns="http://schemas.microsoft.com/VisualStudio/2011/storyboarding/control">
  <Id Name="5b101e26-a922-4310-9dbd-60b14fea8887" Revision="1" Stencil="System.MyShapes" StencilVersion="1.0"/>
</Control>
</file>

<file path=customXml/item8.xml><?xml version="1.0" encoding="utf-8"?>
<Control xmlns="http://schemas.microsoft.com/VisualStudio/2011/storyboarding/control">
  <Id Name="53580243-bdf6-453f-83a8-3cbdd5668771" Revision="1" Stencil="System.MyShapes" StencilVersion="1.0"/>
</Control>
</file>

<file path=customXml/item9.xml><?xml version="1.0" encoding="utf-8"?>
<Control xmlns="http://schemas.microsoft.com/VisualStudio/2011/storyboarding/control">
  <Id Name="1c6c6d66-e46c-434a-a59f-9d28ee3d7f0e" Revision="1" Stencil="System.MyShapes" StencilVersion="1.0"/>
</Control>
</file>

<file path=customXml/itemProps1.xml><?xml version="1.0" encoding="utf-8"?>
<ds:datastoreItem xmlns:ds="http://schemas.openxmlformats.org/officeDocument/2006/customXml" ds:itemID="{BBB7D1CD-2AF5-4E17-A0B8-96DF3BB13463}">
  <ds:schemaRefs>
    <ds:schemaRef ds:uri="http://schemas.microsoft.com/VisualStudio/2011/storyboarding/control"/>
  </ds:schemaRefs>
</ds:datastoreItem>
</file>

<file path=customXml/itemProps10.xml><?xml version="1.0" encoding="utf-8"?>
<ds:datastoreItem xmlns:ds="http://schemas.openxmlformats.org/officeDocument/2006/customXml" ds:itemID="{6E2D75E1-1DB4-4D06-BA7F-86761867684D}">
  <ds:schemaRefs>
    <ds:schemaRef ds:uri="http://schemas.microsoft.com/VisualStudio/2011/storyboarding/control"/>
  </ds:schemaRefs>
</ds:datastoreItem>
</file>

<file path=customXml/itemProps11.xml><?xml version="1.0" encoding="utf-8"?>
<ds:datastoreItem xmlns:ds="http://schemas.openxmlformats.org/officeDocument/2006/customXml" ds:itemID="{5D636A32-C9CE-4466-A7AA-4E99513F62CE}">
  <ds:schemaRefs>
    <ds:schemaRef ds:uri="http://schemas.microsoft.com/VisualStudio/2011/storyboarding/control"/>
  </ds:schemaRefs>
</ds:datastoreItem>
</file>

<file path=customXml/itemProps12.xml><?xml version="1.0" encoding="utf-8"?>
<ds:datastoreItem xmlns:ds="http://schemas.openxmlformats.org/officeDocument/2006/customXml" ds:itemID="{2A7B2708-3127-4DB8-BC64-0CFB276C5B9A}">
  <ds:schemaRefs>
    <ds:schemaRef ds:uri="http://schemas.microsoft.com/VisualStudio/2011/storyboarding/control"/>
  </ds:schemaRefs>
</ds:datastoreItem>
</file>

<file path=customXml/itemProps13.xml><?xml version="1.0" encoding="utf-8"?>
<ds:datastoreItem xmlns:ds="http://schemas.openxmlformats.org/officeDocument/2006/customXml" ds:itemID="{915E8B9A-FD10-4FD4-B833-84BAF5C3D2FE}">
  <ds:schemaRefs>
    <ds:schemaRef ds:uri="http://schemas.microsoft.com/VisualStudio/2011/storyboarding/control"/>
  </ds:schemaRefs>
</ds:datastoreItem>
</file>

<file path=customXml/itemProps14.xml><?xml version="1.0" encoding="utf-8"?>
<ds:datastoreItem xmlns:ds="http://schemas.openxmlformats.org/officeDocument/2006/customXml" ds:itemID="{1183EDAC-7FEC-4F68-9F33-5AE7405AB41B}">
  <ds:schemaRefs>
    <ds:schemaRef ds:uri="http://schemas.microsoft.com/VisualStudio/2011/storyboarding/control"/>
  </ds:schemaRefs>
</ds:datastoreItem>
</file>

<file path=customXml/itemProps15.xml><?xml version="1.0" encoding="utf-8"?>
<ds:datastoreItem xmlns:ds="http://schemas.openxmlformats.org/officeDocument/2006/customXml" ds:itemID="{22C8ACFF-A3BF-4CCB-89D5-D4E9B66894ED}">
  <ds:schemaRefs>
    <ds:schemaRef ds:uri="http://schemas.microsoft.com/VisualStudio/2011/storyboarding/control"/>
  </ds:schemaRefs>
</ds:datastoreItem>
</file>

<file path=customXml/itemProps16.xml><?xml version="1.0" encoding="utf-8"?>
<ds:datastoreItem xmlns:ds="http://schemas.openxmlformats.org/officeDocument/2006/customXml" ds:itemID="{736122FE-5FD9-4E93-BC7C-6AD683DC44D9}">
  <ds:schemaRefs>
    <ds:schemaRef ds:uri="http://schemas.microsoft.com/VisualStudio/2011/storyboarding/control"/>
  </ds:schemaRefs>
</ds:datastoreItem>
</file>

<file path=customXml/itemProps17.xml><?xml version="1.0" encoding="utf-8"?>
<ds:datastoreItem xmlns:ds="http://schemas.openxmlformats.org/officeDocument/2006/customXml" ds:itemID="{57ED6584-DAFF-49A2-97FF-58181223BC52}">
  <ds:schemaRefs>
    <ds:schemaRef ds:uri="http://schemas.microsoft.com/VisualStudio/2011/storyboarding/control"/>
  </ds:schemaRefs>
</ds:datastoreItem>
</file>

<file path=customXml/itemProps18.xml><?xml version="1.0" encoding="utf-8"?>
<ds:datastoreItem xmlns:ds="http://schemas.openxmlformats.org/officeDocument/2006/customXml" ds:itemID="{2190778C-26FC-433E-A34E-952F64559980}">
  <ds:schemaRefs>
    <ds:schemaRef ds:uri="http://schemas.microsoft.com/VisualStudio/2011/storyboarding/control"/>
  </ds:schemaRefs>
</ds:datastoreItem>
</file>

<file path=customXml/itemProps19.xml><?xml version="1.0" encoding="utf-8"?>
<ds:datastoreItem xmlns:ds="http://schemas.openxmlformats.org/officeDocument/2006/customXml" ds:itemID="{FDDE74AB-29D2-4CB1-8845-BB5F7C403404}">
  <ds:schemaRefs>
    <ds:schemaRef ds:uri="http://schemas.microsoft.com/VisualStudio/2011/storyboarding/control"/>
  </ds:schemaRefs>
</ds:datastoreItem>
</file>

<file path=customXml/itemProps2.xml><?xml version="1.0" encoding="utf-8"?>
<ds:datastoreItem xmlns:ds="http://schemas.openxmlformats.org/officeDocument/2006/customXml" ds:itemID="{4238F7FD-1397-40F9-8DA4-1B2363D5DF69}">
  <ds:schemaRefs>
    <ds:schemaRef ds:uri="http://schemas.microsoft.com/VisualStudio/2011/storyboarding/control"/>
  </ds:schemaRefs>
</ds:datastoreItem>
</file>

<file path=customXml/itemProps20.xml><?xml version="1.0" encoding="utf-8"?>
<ds:datastoreItem xmlns:ds="http://schemas.openxmlformats.org/officeDocument/2006/customXml" ds:itemID="{1A957C92-4765-433D-8268-E6646E20FB6A}">
  <ds:schemaRefs>
    <ds:schemaRef ds:uri="http://schemas.microsoft.com/VisualStudio/2011/storyboarding/control"/>
  </ds:schemaRefs>
</ds:datastoreItem>
</file>

<file path=customXml/itemProps21.xml><?xml version="1.0" encoding="utf-8"?>
<ds:datastoreItem xmlns:ds="http://schemas.openxmlformats.org/officeDocument/2006/customXml" ds:itemID="{D345CA2B-3EE0-40D2-A210-4BB248854E95}">
  <ds:schemaRefs>
    <ds:schemaRef ds:uri="http://schemas.microsoft.com/VisualStudio/2011/storyboarding/control"/>
  </ds:schemaRefs>
</ds:datastoreItem>
</file>

<file path=customXml/itemProps22.xml><?xml version="1.0" encoding="utf-8"?>
<ds:datastoreItem xmlns:ds="http://schemas.openxmlformats.org/officeDocument/2006/customXml" ds:itemID="{C65057F5-3403-4A71-B5F4-03691CF8AC72}">
  <ds:schemaRefs>
    <ds:schemaRef ds:uri="http://schemas.microsoft.com/VisualStudio/2011/storyboarding/control"/>
  </ds:schemaRefs>
</ds:datastoreItem>
</file>

<file path=customXml/itemProps23.xml><?xml version="1.0" encoding="utf-8"?>
<ds:datastoreItem xmlns:ds="http://schemas.openxmlformats.org/officeDocument/2006/customXml" ds:itemID="{CEF08B9E-4D49-4218-818E-D99CE66988EB}">
  <ds:schemaRefs>
    <ds:schemaRef ds:uri="http://schemas.microsoft.com/VisualStudio/2011/storyboarding/control"/>
  </ds:schemaRefs>
</ds:datastoreItem>
</file>

<file path=customXml/itemProps24.xml><?xml version="1.0" encoding="utf-8"?>
<ds:datastoreItem xmlns:ds="http://schemas.openxmlformats.org/officeDocument/2006/customXml" ds:itemID="{C9C1D42F-CFF7-4795-AB84-1744CAF05525}">
  <ds:schemaRefs>
    <ds:schemaRef ds:uri="http://schemas.microsoft.com/VisualStudio/2011/storyboarding/control"/>
  </ds:schemaRefs>
</ds:datastoreItem>
</file>

<file path=customXml/itemProps25.xml><?xml version="1.0" encoding="utf-8"?>
<ds:datastoreItem xmlns:ds="http://schemas.openxmlformats.org/officeDocument/2006/customXml" ds:itemID="{284F4664-3469-4C7F-9347-8A013025D53A}">
  <ds:schemaRefs>
    <ds:schemaRef ds:uri="http://schemas.microsoft.com/VisualStudio/2011/storyboarding/control"/>
  </ds:schemaRefs>
</ds:datastoreItem>
</file>

<file path=customXml/itemProps26.xml><?xml version="1.0" encoding="utf-8"?>
<ds:datastoreItem xmlns:ds="http://schemas.openxmlformats.org/officeDocument/2006/customXml" ds:itemID="{7C32C654-88D9-4D75-B99F-AE92B3291F13}">
  <ds:schemaRefs>
    <ds:schemaRef ds:uri="http://schemas.microsoft.com/VisualStudio/2011/storyboarding/control"/>
  </ds:schemaRefs>
</ds:datastoreItem>
</file>

<file path=customXml/itemProps27.xml><?xml version="1.0" encoding="utf-8"?>
<ds:datastoreItem xmlns:ds="http://schemas.openxmlformats.org/officeDocument/2006/customXml" ds:itemID="{E31B999E-8D79-40D7-90D5-22F202A86E19}">
  <ds:schemaRefs>
    <ds:schemaRef ds:uri="http://schemas.microsoft.com/VisualStudio/2011/storyboarding/control"/>
  </ds:schemaRefs>
</ds:datastoreItem>
</file>

<file path=customXml/itemProps28.xml><?xml version="1.0" encoding="utf-8"?>
<ds:datastoreItem xmlns:ds="http://schemas.openxmlformats.org/officeDocument/2006/customXml" ds:itemID="{4CC5CAED-A82C-48F7-B137-373F9E23128D}">
  <ds:schemaRefs>
    <ds:schemaRef ds:uri="http://schemas.microsoft.com/VisualStudio/2011/storyboarding/control"/>
  </ds:schemaRefs>
</ds:datastoreItem>
</file>

<file path=customXml/itemProps29.xml><?xml version="1.0" encoding="utf-8"?>
<ds:datastoreItem xmlns:ds="http://schemas.openxmlformats.org/officeDocument/2006/customXml" ds:itemID="{399F4A43-9384-4049-BF6B-F737E0F00FAB}">
  <ds:schemaRefs>
    <ds:schemaRef ds:uri="http://schemas.microsoft.com/VisualStudio/2011/storyboarding/control"/>
  </ds:schemaRefs>
</ds:datastoreItem>
</file>

<file path=customXml/itemProps3.xml><?xml version="1.0" encoding="utf-8"?>
<ds:datastoreItem xmlns:ds="http://schemas.openxmlformats.org/officeDocument/2006/customXml" ds:itemID="{D8C6A5EA-7FE6-41CF-9278-A054B2D7B73F}">
  <ds:schemaRefs>
    <ds:schemaRef ds:uri="http://schemas.microsoft.com/VisualStudio/2011/storyboarding/control"/>
  </ds:schemaRefs>
</ds:datastoreItem>
</file>

<file path=customXml/itemProps4.xml><?xml version="1.0" encoding="utf-8"?>
<ds:datastoreItem xmlns:ds="http://schemas.openxmlformats.org/officeDocument/2006/customXml" ds:itemID="{8C3949BB-B130-480F-AC4B-4A22079495C7}">
  <ds:schemaRefs>
    <ds:schemaRef ds:uri="http://schemas.microsoft.com/VisualStudio/2011/storyboarding/control"/>
  </ds:schemaRefs>
</ds:datastoreItem>
</file>

<file path=customXml/itemProps5.xml><?xml version="1.0" encoding="utf-8"?>
<ds:datastoreItem xmlns:ds="http://schemas.openxmlformats.org/officeDocument/2006/customXml" ds:itemID="{8F4D6BDA-3027-4CA4-B1D2-75C28A01AEEA}">
  <ds:schemaRefs>
    <ds:schemaRef ds:uri="http://schemas.microsoft.com/VisualStudio/2011/storyboarding/control"/>
  </ds:schemaRefs>
</ds:datastoreItem>
</file>

<file path=customXml/itemProps6.xml><?xml version="1.0" encoding="utf-8"?>
<ds:datastoreItem xmlns:ds="http://schemas.openxmlformats.org/officeDocument/2006/customXml" ds:itemID="{B08D06DF-C2AA-45EF-865E-1E729275B0C2}">
  <ds:schemaRefs>
    <ds:schemaRef ds:uri="http://schemas.microsoft.com/VisualStudio/2011/storyboarding/control"/>
  </ds:schemaRefs>
</ds:datastoreItem>
</file>

<file path=customXml/itemProps7.xml><?xml version="1.0" encoding="utf-8"?>
<ds:datastoreItem xmlns:ds="http://schemas.openxmlformats.org/officeDocument/2006/customXml" ds:itemID="{66584C4E-10A7-4D6A-B8A8-BCD2E6B5A60E}">
  <ds:schemaRefs>
    <ds:schemaRef ds:uri="http://schemas.microsoft.com/VisualStudio/2011/storyboarding/control"/>
  </ds:schemaRefs>
</ds:datastoreItem>
</file>

<file path=customXml/itemProps8.xml><?xml version="1.0" encoding="utf-8"?>
<ds:datastoreItem xmlns:ds="http://schemas.openxmlformats.org/officeDocument/2006/customXml" ds:itemID="{322D8AA5-CC48-42A5-A730-BEB4E70C3EEB}">
  <ds:schemaRefs>
    <ds:schemaRef ds:uri="http://schemas.microsoft.com/VisualStudio/2011/storyboarding/control"/>
  </ds:schemaRefs>
</ds:datastoreItem>
</file>

<file path=customXml/itemProps9.xml><?xml version="1.0" encoding="utf-8"?>
<ds:datastoreItem xmlns:ds="http://schemas.openxmlformats.org/officeDocument/2006/customXml" ds:itemID="{A221C96B-DBAD-41B8-B572-28EF1FE3B8C6}">
  <ds:schemaRefs>
    <ds:schemaRef ds:uri="http://schemas.microsoft.com/VisualStudio/2011/storyboarding/control"/>
  </ds:schemaRefs>
</ds:datastoreItem>
</file>

<file path=docProps/app.xml><?xml version="1.0" encoding="utf-8"?>
<Properties xmlns="http://schemas.openxmlformats.org/officeDocument/2006/extended-properties" xmlns:vt="http://schemas.openxmlformats.org/officeDocument/2006/docPropsVTypes">
  <Template>Office Theme</Template>
  <TotalTime>1713</TotalTime>
  <Words>972</Words>
  <Application>Microsoft Office PowerPoint</Application>
  <PresentationFormat>Personalizar</PresentationFormat>
  <Paragraphs>107</Paragraphs>
  <Slides>16</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16</vt:i4>
      </vt:variant>
    </vt:vector>
  </HeadingPairs>
  <TitlesOfParts>
    <vt:vector size="20" baseType="lpstr">
      <vt:lpstr>Arial</vt:lpstr>
      <vt:lpstr>Calibri</vt:lpstr>
      <vt:lpstr>Calibri Bold</vt:lpstr>
      <vt:lpstr>Congresso de Patologia</vt:lpstr>
      <vt:lpstr>Ki-67 in the Grading of Phyllodes Tumor: A Meta-Analysis</vt:lpstr>
      <vt:lpstr>Declaração de Conflito de Interesse</vt:lpstr>
      <vt:lpstr>Ki-67 in the Grading of Phyllodes Tumor: A Meta-Analysis Introduction and objective </vt:lpstr>
      <vt:lpstr>Ki-67 in the Grading of Phyllodes Tumor: A Meta-Analysis Introduction and objective </vt:lpstr>
      <vt:lpstr>Ki-67 in the Grading of Phyllodes Tumor: A Meta-Analysis Materials and methods </vt:lpstr>
      <vt:lpstr>Apresentação do PowerPoint</vt:lpstr>
      <vt:lpstr>Ki-67 in the Grading of Phyllodes Tumor: A Meta-Analysis Materials and methods </vt:lpstr>
      <vt:lpstr>Ki-67 in the Grading of Phyllodes Tumor: A Meta-Analysis Materials and methods </vt:lpstr>
      <vt:lpstr>Apresentação do PowerPoint</vt:lpstr>
      <vt:lpstr>Ki-67 in the Grading of Phyllodes Tumor: A Meta-Analysis Results and Discussion </vt:lpstr>
      <vt:lpstr>Apresentação do PowerPoint</vt:lpstr>
      <vt:lpstr>Apresentação do PowerPoint</vt:lpstr>
      <vt:lpstr>Apresentação do PowerPoint</vt:lpstr>
      <vt:lpstr>Apresentação do PowerPoint</vt:lpstr>
      <vt:lpstr>Ki-67 in the Grading of Phyllodes Tumor: A Meta-Analysis Conclusion </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Alexsander Verrone</dc:creator>
  <cp:lastModifiedBy>Lucas Antonio</cp:lastModifiedBy>
  <cp:revision>18</cp:revision>
  <dcterms:created xsi:type="dcterms:W3CDTF">2024-02-22T18:43:09Z</dcterms:created>
  <dcterms:modified xsi:type="dcterms:W3CDTF">2024-05-30T03:00:16Z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y fmtid="{D5CDD505-2E9C-101B-9397-08002B2CF9AE}" pid="3" name="Tfs.LastKnownPath">
    <vt:lpwstr>https://d.docs.live.net/63ee6ee913b13d11/Alex/Congresso/2024/ppt.pptx</vt:lpwstr>
  </property>
</Properties>
</file>